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3" r:id="rId2"/>
    <p:sldId id="4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E3A51BB-3011-47C9-BBEE-F61575EF63A6}"/>
              </a:ext>
            </a:extLst>
          </p:cNvPr>
          <p:cNvGrpSpPr>
            <a:grpSpLocks noChangeAspect="1"/>
          </p:cNvGrpSpPr>
          <p:nvPr/>
        </p:nvGrpSpPr>
        <p:grpSpPr>
          <a:xfrm>
            <a:off x="7109418" y="783415"/>
            <a:ext cx="1509669" cy="2645585"/>
            <a:chOff x="7023152" y="596593"/>
            <a:chExt cx="1677410" cy="29395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5536EDC7-BD36-47CB-BA8E-092C3D8EEE3F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0E81A206-0EF9-4341-AE96-A4ED6D52E103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7A82AF1E-BC60-4901-AFCE-DC9666C814C3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F2AEF2FF-4285-45CA-845F-F0A98689A18F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A8EFA92-1B6E-452E-9280-C94B2E74D699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D65BE2D-91AE-4B45-9602-3D394A9C012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923E8DE4-EB19-4F72-A6C5-73983CC7327E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1E6AB136-36EB-482D-ACD4-585D3E68EC80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665" y="1665143"/>
                  <a:ext cx="370992" cy="120958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2 w 195958"/>
                    <a:gd name="connsiteY0" fmla="*/ 14277 h 203487"/>
                    <a:gd name="connsiteX1" fmla="*/ 95598 w 195958"/>
                    <a:gd name="connsiteY1" fmla="*/ 13497 h 203487"/>
                    <a:gd name="connsiteX2" fmla="*/ 195958 w 195958"/>
                    <a:gd name="connsiteY2" fmla="*/ 14277 h 203487"/>
                    <a:gd name="connsiteX3" fmla="*/ 97980 w 195958"/>
                    <a:gd name="connsiteY3" fmla="*/ 203487 h 203487"/>
                    <a:gd name="connsiteX4" fmla="*/ 2 w 195958"/>
                    <a:gd name="connsiteY4" fmla="*/ 14277 h 203487"/>
                    <a:gd name="connsiteX0" fmla="*/ 2 w 195958"/>
                    <a:gd name="connsiteY0" fmla="*/ 59546 h 248756"/>
                    <a:gd name="connsiteX1" fmla="*/ 95598 w 195958"/>
                    <a:gd name="connsiteY1" fmla="*/ 0 h 248756"/>
                    <a:gd name="connsiteX2" fmla="*/ 195958 w 195958"/>
                    <a:gd name="connsiteY2" fmla="*/ 59546 h 248756"/>
                    <a:gd name="connsiteX3" fmla="*/ 97980 w 195958"/>
                    <a:gd name="connsiteY3" fmla="*/ 248756 h 248756"/>
                    <a:gd name="connsiteX4" fmla="*/ 2 w 195958"/>
                    <a:gd name="connsiteY4" fmla="*/ 59546 h 24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8" h="248756">
                      <a:moveTo>
                        <a:pt x="2" y="59546"/>
                      </a:moveTo>
                      <a:cubicBezTo>
                        <a:pt x="-395" y="18087"/>
                        <a:pt x="41486" y="0"/>
                        <a:pt x="95598" y="0"/>
                      </a:cubicBezTo>
                      <a:cubicBezTo>
                        <a:pt x="149710" y="0"/>
                        <a:pt x="195958" y="32813"/>
                        <a:pt x="195958" y="59546"/>
                      </a:cubicBezTo>
                      <a:cubicBezTo>
                        <a:pt x="195958" y="86279"/>
                        <a:pt x="152092" y="248756"/>
                        <a:pt x="97980" y="248756"/>
                      </a:cubicBezTo>
                      <a:cubicBezTo>
                        <a:pt x="43868" y="248756"/>
                        <a:pt x="399" y="101005"/>
                        <a:pt x="2" y="5954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693EA741-D1B5-4954-99E6-67B90ADEF7E5}"/>
                </a:ext>
              </a:extLst>
            </p:cNvPr>
            <p:cNvGrpSpPr/>
            <p:nvPr/>
          </p:nvGrpSpPr>
          <p:grpSpPr>
            <a:xfrm>
              <a:off x="8091116" y="1528375"/>
              <a:ext cx="355625" cy="742712"/>
              <a:chOff x="2191349" y="1770013"/>
              <a:chExt cx="320640" cy="669649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ADA2B371-AE61-4A70-BC0A-66C8C083610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4472C4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F1F5CB61-EA5F-449C-95C8-C180732DC90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4611BA13-EC2E-4369-A5CD-0C8F9B69B6CC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176365C8-1DF8-411D-9125-CC5305C1C3D7}"/>
                </a:ext>
              </a:extLst>
            </p:cNvPr>
            <p:cNvGrpSpPr/>
            <p:nvPr/>
          </p:nvGrpSpPr>
          <p:grpSpPr>
            <a:xfrm rot="21202638">
              <a:off x="7094348" y="2114622"/>
              <a:ext cx="904133" cy="385782"/>
              <a:chOff x="2531630" y="3330985"/>
              <a:chExt cx="1184642" cy="505473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3909BFE-931D-4602-9AE7-A92749DE5370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07AE1385-5D91-4CA5-9A42-E757C6FBE26E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99ABED33-6FE3-4507-8E46-AF54422596AD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F20EABCE-8F43-4C13-A563-EC485B0C90CD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FF82798-AC81-484D-970E-2152197DA0E0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4BC3773C-0C2B-400A-AB97-F0B9741C66CA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5F2FC129-3A9D-4783-A2A3-FE3786A72ED5}"/>
                </a:ext>
              </a:extLst>
            </p:cNvPr>
            <p:cNvSpPr/>
            <p:nvPr/>
          </p:nvSpPr>
          <p:spPr>
            <a:xfrm rot="11515018">
              <a:off x="7023152" y="2449330"/>
              <a:ext cx="273327" cy="8510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4F899A4D-5106-4CEB-BBEC-F7B4F8FB5289}"/>
                </a:ext>
              </a:extLst>
            </p:cNvPr>
            <p:cNvSpPr/>
            <p:nvPr/>
          </p:nvSpPr>
          <p:spPr>
            <a:xfrm rot="9124084">
              <a:off x="8401290" y="2172637"/>
              <a:ext cx="299272" cy="9005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22DF385-C851-4CA1-87A0-7C4BE9ED86E8}"/>
              </a:ext>
            </a:extLst>
          </p:cNvPr>
          <p:cNvGrpSpPr>
            <a:grpSpLocks noChangeAspect="1"/>
          </p:cNvGrpSpPr>
          <p:nvPr/>
        </p:nvGrpSpPr>
        <p:grpSpPr>
          <a:xfrm>
            <a:off x="7152642" y="4023795"/>
            <a:ext cx="1655840" cy="2352553"/>
            <a:chOff x="7066377" y="3836972"/>
            <a:chExt cx="1839822" cy="261394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9A9E2E9-B1CB-4EBF-8960-D9BD4E0112B9}"/>
                  </a:ext>
                </a:extLst>
              </p:cNvPr>
              <p:cNvSpPr/>
              <p:nvPr/>
            </p:nvSpPr>
            <p:spPr>
              <a:xfrm rot="19871446" flipH="1">
                <a:off x="8387514" y="5288777"/>
                <a:ext cx="228505" cy="58399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47ED2074-416D-4FEC-91EB-BABF27822FFF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503">
                  <a:extLst>
                    <a:ext uri="{FF2B5EF4-FFF2-40B4-BE49-F238E27FC236}">
                      <a16:creationId xmlns:a16="http://schemas.microsoft.com/office/drawing/2014/main" id="{3ADE1083-82D8-4765-A853-DBDB91010FB6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504">
                  <a:extLst>
                    <a:ext uri="{FF2B5EF4-FFF2-40B4-BE49-F238E27FC236}">
                      <a16:creationId xmlns:a16="http://schemas.microsoft.com/office/drawing/2014/main" id="{88F02A55-4223-45FA-B826-7E8EB2731FB3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41914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29855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615906" y="3287125"/>
                  <a:ext cx="310278" cy="10294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86910 h 178177"/>
                    <a:gd name="connsiteX1" fmla="*/ 101008 w 195960"/>
                    <a:gd name="connsiteY1" fmla="*/ 0 h 178177"/>
                    <a:gd name="connsiteX2" fmla="*/ 195960 w 195960"/>
                    <a:gd name="connsiteY2" fmla="*/ 86910 h 178177"/>
                    <a:gd name="connsiteX3" fmla="*/ 97982 w 195960"/>
                    <a:gd name="connsiteY3" fmla="*/ 178177 h 178177"/>
                    <a:gd name="connsiteX4" fmla="*/ 4 w 195960"/>
                    <a:gd name="connsiteY4" fmla="*/ 86910 h 17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78177">
                      <a:moveTo>
                        <a:pt x="4" y="86910"/>
                      </a:moveTo>
                      <a:cubicBezTo>
                        <a:pt x="508" y="57214"/>
                        <a:pt x="46896" y="0"/>
                        <a:pt x="101008" y="0"/>
                      </a:cubicBezTo>
                      <a:cubicBezTo>
                        <a:pt x="155120" y="0"/>
                        <a:pt x="195960" y="60177"/>
                        <a:pt x="195960" y="86910"/>
                      </a:cubicBezTo>
                      <a:cubicBezTo>
                        <a:pt x="195960" y="113643"/>
                        <a:pt x="152094" y="178177"/>
                        <a:pt x="97982" y="178177"/>
                      </a:cubicBezTo>
                      <a:cubicBezTo>
                        <a:pt x="43870" y="178177"/>
                        <a:pt x="-500" y="116606"/>
                        <a:pt x="4" y="869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8469507-981A-44C5-AAF7-493E50005995}"/>
                </a:ext>
              </a:extLst>
            </p:cNvPr>
            <p:cNvGrpSpPr/>
            <p:nvPr/>
          </p:nvGrpSpPr>
          <p:grpSpPr>
            <a:xfrm rot="21363476">
              <a:off x="7066377" y="5155608"/>
              <a:ext cx="1001921" cy="939673"/>
              <a:chOff x="7081513" y="5304328"/>
              <a:chExt cx="866951" cy="809950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6F9E1C71-B2A6-471D-811E-D455D7CE9A97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F5A84CA4-50E9-45A6-9BFD-715715E2AF0D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9DEC6F3B-62DF-4D70-ACBC-1F317400E50B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3A7DBE84-15BD-416D-A701-8AD90CBEE69D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294EDDCB-2F05-438B-83AF-A52E9318FEB6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0C69A228-BF6E-44C4-8CEE-ABEFF4807241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F79EE380-8556-4635-B445-22629FA85B83}"/>
                </a:ext>
              </a:extLst>
            </p:cNvPr>
            <p:cNvGrpSpPr/>
            <p:nvPr/>
          </p:nvGrpSpPr>
          <p:grpSpPr>
            <a:xfrm>
              <a:off x="8133116" y="4572259"/>
              <a:ext cx="773083" cy="1302413"/>
              <a:chOff x="8026446" y="4839274"/>
              <a:chExt cx="669478" cy="1127870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CAFBEBE2-E7B1-40CD-9C3F-054F76B10AEB}"/>
                  </a:ext>
                </a:extLst>
              </p:cNvPr>
              <p:cNvGrpSpPr/>
              <p:nvPr/>
            </p:nvGrpSpPr>
            <p:grpSpPr>
              <a:xfrm>
                <a:off x="8067678" y="4839274"/>
                <a:ext cx="277122" cy="594463"/>
                <a:chOff x="2191349" y="1770013"/>
                <a:chExt cx="312172" cy="669649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EA510D52-E8AE-4A54-88EB-AC673A921996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4499C9BD-B36E-4A0B-B5A5-7B484A8EFB20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497DB1C-AAD7-4E83-BA40-BE8E1D747B0D}"/>
                  </a:ext>
                </a:extLst>
              </p:cNvPr>
              <p:cNvSpPr/>
              <p:nvPr/>
            </p:nvSpPr>
            <p:spPr>
              <a:xfrm rot="940447">
                <a:off x="8026446" y="5171731"/>
                <a:ext cx="669478" cy="795413"/>
              </a:xfrm>
              <a:custGeom>
                <a:avLst/>
                <a:gdLst>
                  <a:gd name="connsiteX0" fmla="*/ 87930 w 669478"/>
                  <a:gd name="connsiteY0" fmla="*/ 20 h 795413"/>
                  <a:gd name="connsiteX1" fmla="*/ 103126 w 669478"/>
                  <a:gd name="connsiteY1" fmla="*/ 6806 h 795413"/>
                  <a:gd name="connsiteX2" fmla="*/ 173128 w 669478"/>
                  <a:gd name="connsiteY2" fmla="*/ 81835 h 795413"/>
                  <a:gd name="connsiteX3" fmla="*/ 199192 w 669478"/>
                  <a:gd name="connsiteY3" fmla="*/ 81834 h 795413"/>
                  <a:gd name="connsiteX4" fmla="*/ 234919 w 669478"/>
                  <a:gd name="connsiteY4" fmla="*/ 115465 h 795413"/>
                  <a:gd name="connsiteX5" fmla="*/ 234918 w 669478"/>
                  <a:gd name="connsiteY5" fmla="*/ 152686 h 795413"/>
                  <a:gd name="connsiteX6" fmla="*/ 245890 w 669478"/>
                  <a:gd name="connsiteY6" fmla="*/ 171000 h 795413"/>
                  <a:gd name="connsiteX7" fmla="*/ 250269 w 669478"/>
                  <a:gd name="connsiteY7" fmla="*/ 196996 h 795413"/>
                  <a:gd name="connsiteX8" fmla="*/ 247850 w 669478"/>
                  <a:gd name="connsiteY8" fmla="*/ 214070 h 795413"/>
                  <a:gd name="connsiteX9" fmla="*/ 646235 w 669478"/>
                  <a:gd name="connsiteY9" fmla="*/ 648097 h 795413"/>
                  <a:gd name="connsiteX10" fmla="*/ 639513 w 669478"/>
                  <a:gd name="connsiteY10" fmla="*/ 777172 h 795413"/>
                  <a:gd name="connsiteX11" fmla="*/ 511659 w 669478"/>
                  <a:gd name="connsiteY11" fmla="*/ 758223 h 795413"/>
                  <a:gd name="connsiteX12" fmla="*/ 150939 w 669478"/>
                  <a:gd name="connsiteY12" fmla="*/ 292436 h 795413"/>
                  <a:gd name="connsiteX13" fmla="*/ 143968 w 669478"/>
                  <a:gd name="connsiteY13" fmla="*/ 293401 h 795413"/>
                  <a:gd name="connsiteX14" fmla="*/ 77338 w 669478"/>
                  <a:gd name="connsiteY14" fmla="*/ 263647 h 795413"/>
                  <a:gd name="connsiteX15" fmla="*/ 6200 w 669478"/>
                  <a:gd name="connsiteY15" fmla="*/ 187402 h 795413"/>
                  <a:gd name="connsiteX16" fmla="*/ 9348 w 669478"/>
                  <a:gd name="connsiteY16" fmla="*/ 152584 h 795413"/>
                  <a:gd name="connsiteX17" fmla="*/ 28393 w 669478"/>
                  <a:gd name="connsiteY17" fmla="*/ 146201 h 795413"/>
                  <a:gd name="connsiteX18" fmla="*/ 22761 w 669478"/>
                  <a:gd name="connsiteY18" fmla="*/ 129847 h 795413"/>
                  <a:gd name="connsiteX19" fmla="*/ 32400 w 669478"/>
                  <a:gd name="connsiteY19" fmla="*/ 112049 h 795413"/>
                  <a:gd name="connsiteX20" fmla="*/ 62102 w 669478"/>
                  <a:gd name="connsiteY20" fmla="*/ 100919 h 795413"/>
                  <a:gd name="connsiteX21" fmla="*/ 65249 w 669478"/>
                  <a:gd name="connsiteY21" fmla="*/ 66101 h 795413"/>
                  <a:gd name="connsiteX22" fmla="*/ 84443 w 669478"/>
                  <a:gd name="connsiteY22" fmla="*/ 59669 h 795413"/>
                  <a:gd name="connsiteX23" fmla="*/ 68952 w 669478"/>
                  <a:gd name="connsiteY23" fmla="*/ 35062 h 795413"/>
                  <a:gd name="connsiteX24" fmla="*/ 71626 w 669478"/>
                  <a:gd name="connsiteY24" fmla="*/ 5485 h 795413"/>
                  <a:gd name="connsiteX25" fmla="*/ 87930 w 669478"/>
                  <a:gd name="connsiteY25" fmla="*/ 20 h 7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69478" h="795413">
                    <a:moveTo>
                      <a:pt x="87930" y="20"/>
                    </a:moveTo>
                    <a:cubicBezTo>
                      <a:pt x="93631" y="260"/>
                      <a:pt x="99147" y="2540"/>
                      <a:pt x="103126" y="6806"/>
                    </a:cubicBezTo>
                    <a:lnTo>
                      <a:pt x="173128" y="81835"/>
                    </a:lnTo>
                    <a:lnTo>
                      <a:pt x="199192" y="81834"/>
                    </a:lnTo>
                    <a:cubicBezTo>
                      <a:pt x="218924" y="81835"/>
                      <a:pt x="234918" y="96891"/>
                      <a:pt x="234919" y="115465"/>
                    </a:cubicBezTo>
                    <a:lnTo>
                      <a:pt x="234918" y="152686"/>
                    </a:lnTo>
                    <a:lnTo>
                      <a:pt x="245890" y="171000"/>
                    </a:lnTo>
                    <a:cubicBezTo>
                      <a:pt x="248717" y="179428"/>
                      <a:pt x="250168" y="188191"/>
                      <a:pt x="250269" y="196996"/>
                    </a:cubicBezTo>
                    <a:lnTo>
                      <a:pt x="247850" y="214070"/>
                    </a:lnTo>
                    <a:lnTo>
                      <a:pt x="646235" y="648097"/>
                    </a:lnTo>
                    <a:cubicBezTo>
                      <a:pt x="679684" y="688973"/>
                      <a:pt x="676674" y="746763"/>
                      <a:pt x="639513" y="777172"/>
                    </a:cubicBezTo>
                    <a:cubicBezTo>
                      <a:pt x="602351" y="807583"/>
                      <a:pt x="545109" y="799098"/>
                      <a:pt x="511659" y="758223"/>
                    </a:cubicBezTo>
                    <a:lnTo>
                      <a:pt x="150939" y="292436"/>
                    </a:lnTo>
                    <a:lnTo>
                      <a:pt x="143968" y="293401"/>
                    </a:lnTo>
                    <a:cubicBezTo>
                      <a:pt x="118974" y="292353"/>
                      <a:pt x="94790" y="282352"/>
                      <a:pt x="77338" y="263647"/>
                    </a:cubicBezTo>
                    <a:lnTo>
                      <a:pt x="6200" y="187402"/>
                    </a:lnTo>
                    <a:cubicBezTo>
                      <a:pt x="-3170" y="177357"/>
                      <a:pt x="-1760" y="161768"/>
                      <a:pt x="9348" y="152584"/>
                    </a:cubicBezTo>
                    <a:lnTo>
                      <a:pt x="28393" y="146201"/>
                    </a:lnTo>
                    <a:lnTo>
                      <a:pt x="22761" y="129847"/>
                    </a:lnTo>
                    <a:cubicBezTo>
                      <a:pt x="23354" y="123284"/>
                      <a:pt x="25843" y="116871"/>
                      <a:pt x="32400" y="112049"/>
                    </a:cubicBezTo>
                    <a:cubicBezTo>
                      <a:pt x="38957" y="107229"/>
                      <a:pt x="56626" y="108577"/>
                      <a:pt x="62102" y="100919"/>
                    </a:cubicBezTo>
                    <a:cubicBezTo>
                      <a:pt x="52729" y="90875"/>
                      <a:pt x="54139" y="75286"/>
                      <a:pt x="65249" y="66101"/>
                    </a:cubicBezTo>
                    <a:cubicBezTo>
                      <a:pt x="70804" y="61509"/>
                      <a:pt x="77732" y="59386"/>
                      <a:pt x="84443" y="59669"/>
                    </a:cubicBezTo>
                    <a:lnTo>
                      <a:pt x="68952" y="35062"/>
                    </a:lnTo>
                    <a:cubicBezTo>
                      <a:pt x="60991" y="26529"/>
                      <a:pt x="62189" y="13287"/>
                      <a:pt x="71626" y="5485"/>
                    </a:cubicBezTo>
                    <a:cubicBezTo>
                      <a:pt x="76345" y="1583"/>
                      <a:pt x="82229" y="-219"/>
                      <a:pt x="87930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F92B806-4BB3-494D-BDC9-BE22AE3F1BAE}"/>
              </a:ext>
            </a:extLst>
          </p:cNvPr>
          <p:cNvGrpSpPr>
            <a:grpSpLocks noChangeAspect="1"/>
          </p:cNvGrpSpPr>
          <p:nvPr/>
        </p:nvGrpSpPr>
        <p:grpSpPr>
          <a:xfrm>
            <a:off x="1288636" y="3978765"/>
            <a:ext cx="1601133" cy="2393079"/>
            <a:chOff x="1202371" y="3791943"/>
            <a:chExt cx="1779037" cy="26589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30253F0-EF7D-4383-B020-55AEC47D5BAC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42533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30474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64">
                  <a:extLst>
                    <a:ext uri="{FF2B5EF4-FFF2-40B4-BE49-F238E27FC236}">
                      <a16:creationId xmlns:a16="http://schemas.microsoft.com/office/drawing/2014/main" id="{F17D5A77-2835-464E-8E06-CBC58269C5FD}"/>
                    </a:ext>
                  </a:extLst>
                </p:cNvPr>
                <p:cNvSpPr/>
                <p:nvPr/>
              </p:nvSpPr>
              <p:spPr>
                <a:xfrm>
                  <a:off x="6885067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65">
                  <a:extLst>
                    <a:ext uri="{FF2B5EF4-FFF2-40B4-BE49-F238E27FC236}">
                      <a16:creationId xmlns:a16="http://schemas.microsoft.com/office/drawing/2014/main" id="{96EFD1E8-8BED-4B74-AF40-008961DE18DC}"/>
                    </a:ext>
                  </a:extLst>
                </p:cNvPr>
                <p:cNvSpPr/>
                <p:nvPr/>
              </p:nvSpPr>
              <p:spPr>
                <a:xfrm>
                  <a:off x="7477876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>
                  <a:off x="7065577" y="3302261"/>
                  <a:ext cx="278126" cy="74083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  <a:gd name="connsiteX0" fmla="*/ 0 w 485124"/>
                    <a:gd name="connsiteY0" fmla="*/ 153773 h 401650"/>
                    <a:gd name="connsiteX1" fmla="*/ 16958 w 485124"/>
                    <a:gd name="connsiteY1" fmla="*/ 157814 h 401650"/>
                    <a:gd name="connsiteX2" fmla="*/ 242562 w 485124"/>
                    <a:gd name="connsiteY2" fmla="*/ 0 h 401650"/>
                    <a:gd name="connsiteX3" fmla="*/ 468167 w 485124"/>
                    <a:gd name="connsiteY3" fmla="*/ 157814 h 401650"/>
                    <a:gd name="connsiteX4" fmla="*/ 485124 w 485124"/>
                    <a:gd name="connsiteY4" fmla="*/ 153773 h 401650"/>
                    <a:gd name="connsiteX5" fmla="*/ 467238 w 485124"/>
                    <a:gd name="connsiteY5" fmla="*/ 246229 h 401650"/>
                    <a:gd name="connsiteX6" fmla="*/ 242562 w 485124"/>
                    <a:gd name="connsiteY6" fmla="*/ 401650 h 401650"/>
                    <a:gd name="connsiteX7" fmla="*/ 17886 w 485124"/>
                    <a:gd name="connsiteY7" fmla="*/ 246229 h 401650"/>
                    <a:gd name="connsiteX8" fmla="*/ 0 w 485124"/>
                    <a:gd name="connsiteY8" fmla="*/ 153773 h 401650"/>
                    <a:gd name="connsiteX0" fmla="*/ 0 w 485124"/>
                    <a:gd name="connsiteY0" fmla="*/ 154326 h 402203"/>
                    <a:gd name="connsiteX1" fmla="*/ 16958 w 485124"/>
                    <a:gd name="connsiteY1" fmla="*/ 158367 h 402203"/>
                    <a:gd name="connsiteX2" fmla="*/ 242562 w 485124"/>
                    <a:gd name="connsiteY2" fmla="*/ 553 h 402203"/>
                    <a:gd name="connsiteX3" fmla="*/ 468167 w 485124"/>
                    <a:gd name="connsiteY3" fmla="*/ 158367 h 402203"/>
                    <a:gd name="connsiteX4" fmla="*/ 485124 w 485124"/>
                    <a:gd name="connsiteY4" fmla="*/ 154326 h 402203"/>
                    <a:gd name="connsiteX5" fmla="*/ 467238 w 485124"/>
                    <a:gd name="connsiteY5" fmla="*/ 246782 h 402203"/>
                    <a:gd name="connsiteX6" fmla="*/ 242562 w 485124"/>
                    <a:gd name="connsiteY6" fmla="*/ 402203 h 402203"/>
                    <a:gd name="connsiteX7" fmla="*/ 17886 w 485124"/>
                    <a:gd name="connsiteY7" fmla="*/ 246782 h 402203"/>
                    <a:gd name="connsiteX8" fmla="*/ 0 w 485124"/>
                    <a:gd name="connsiteY8" fmla="*/ 154326 h 402203"/>
                    <a:gd name="connsiteX0" fmla="*/ 0 w 485124"/>
                    <a:gd name="connsiteY0" fmla="*/ 154326 h 402203"/>
                    <a:gd name="connsiteX1" fmla="*/ 242562 w 485124"/>
                    <a:gd name="connsiteY1" fmla="*/ 553 h 402203"/>
                    <a:gd name="connsiteX2" fmla="*/ 468167 w 485124"/>
                    <a:gd name="connsiteY2" fmla="*/ 158367 h 402203"/>
                    <a:gd name="connsiteX3" fmla="*/ 485124 w 485124"/>
                    <a:gd name="connsiteY3" fmla="*/ 154326 h 402203"/>
                    <a:gd name="connsiteX4" fmla="*/ 467238 w 485124"/>
                    <a:gd name="connsiteY4" fmla="*/ 246782 h 402203"/>
                    <a:gd name="connsiteX5" fmla="*/ 242562 w 485124"/>
                    <a:gd name="connsiteY5" fmla="*/ 402203 h 402203"/>
                    <a:gd name="connsiteX6" fmla="*/ 17886 w 485124"/>
                    <a:gd name="connsiteY6" fmla="*/ 246782 h 402203"/>
                    <a:gd name="connsiteX7" fmla="*/ 0 w 485124"/>
                    <a:gd name="connsiteY7" fmla="*/ 154326 h 402203"/>
                    <a:gd name="connsiteX0" fmla="*/ 0 w 485124"/>
                    <a:gd name="connsiteY0" fmla="*/ 153773 h 401650"/>
                    <a:gd name="connsiteX1" fmla="*/ 242562 w 485124"/>
                    <a:gd name="connsiteY1" fmla="*/ 0 h 401650"/>
                    <a:gd name="connsiteX2" fmla="*/ 485124 w 485124"/>
                    <a:gd name="connsiteY2" fmla="*/ 153773 h 401650"/>
                    <a:gd name="connsiteX3" fmla="*/ 467238 w 485124"/>
                    <a:gd name="connsiteY3" fmla="*/ 246229 h 401650"/>
                    <a:gd name="connsiteX4" fmla="*/ 242562 w 485124"/>
                    <a:gd name="connsiteY4" fmla="*/ 401650 h 401650"/>
                    <a:gd name="connsiteX5" fmla="*/ 17886 w 485124"/>
                    <a:gd name="connsiteY5" fmla="*/ 246229 h 401650"/>
                    <a:gd name="connsiteX6" fmla="*/ 0 w 485124"/>
                    <a:gd name="connsiteY6" fmla="*/ 153773 h 40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5124" h="401650">
                      <a:moveTo>
                        <a:pt x="0" y="153773"/>
                      </a:moveTo>
                      <a:lnTo>
                        <a:pt x="242562" y="0"/>
                      </a:lnTo>
                      <a:cubicBezTo>
                        <a:pt x="323416" y="0"/>
                        <a:pt x="447678" y="112735"/>
                        <a:pt x="485124" y="153773"/>
                      </a:cubicBezTo>
                      <a:lnTo>
                        <a:pt x="467238" y="246229"/>
                      </a:lnTo>
                      <a:cubicBezTo>
                        <a:pt x="430221" y="337563"/>
                        <a:pt x="343563" y="401650"/>
                        <a:pt x="242562" y="401650"/>
                      </a:cubicBezTo>
                      <a:cubicBezTo>
                        <a:pt x="141562" y="401650"/>
                        <a:pt x="54903" y="337563"/>
                        <a:pt x="17886" y="246229"/>
                      </a:cubicBezTo>
                      <a:lnTo>
                        <a:pt x="0" y="15377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E549EDA6-5FA2-4B50-8D0E-09DC198FBD31}"/>
                </a:ext>
              </a:extLst>
            </p:cNvPr>
            <p:cNvGrpSpPr/>
            <p:nvPr/>
          </p:nvGrpSpPr>
          <p:grpSpPr>
            <a:xfrm rot="21363593">
              <a:off x="1240362" y="5131639"/>
              <a:ext cx="877191" cy="398819"/>
              <a:chOff x="1317561" y="2432682"/>
              <a:chExt cx="808500" cy="367589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F47BB14D-D12C-4B57-92BE-6A3F80CE9DAF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F4755D12-AE06-4B3D-A5C4-885D45E086DC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17A627FC-EEFD-4F55-A8FB-B454C1EE71F5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7A6442C4-6926-47C3-A8BB-3820B51A773E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BA7DF1FA-BEAE-4FA3-BB5A-BBC7A3EFC661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12B93A93-82AD-4EDC-BE26-D094420793B1}"/>
                </a:ext>
              </a:extLst>
            </p:cNvPr>
            <p:cNvGrpSpPr/>
            <p:nvPr/>
          </p:nvGrpSpPr>
          <p:grpSpPr>
            <a:xfrm>
              <a:off x="2244791" y="4440515"/>
              <a:ext cx="346682" cy="724035"/>
              <a:chOff x="2191349" y="1770013"/>
              <a:chExt cx="320640" cy="669649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26DB779A-4001-4F6B-A369-520AB4D5B61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09FD98A9-8A2D-4B9D-AE6B-10EC329733E0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67542A8-C498-40FC-86A1-D18A44686688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DED5DDC-96AD-4A7E-BD6B-6A8D5D9CD195}"/>
                </a:ext>
              </a:extLst>
            </p:cNvPr>
            <p:cNvSpPr/>
            <p:nvPr/>
          </p:nvSpPr>
          <p:spPr>
            <a:xfrm rot="7854781">
              <a:off x="2513901" y="5312811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DC1AA245-62E7-4E3A-90E5-1693D47E344A}"/>
                </a:ext>
              </a:extLst>
            </p:cNvPr>
            <p:cNvSpPr/>
            <p:nvPr/>
          </p:nvSpPr>
          <p:spPr>
            <a:xfrm rot="9124084">
              <a:off x="2565248" y="5064080"/>
              <a:ext cx="271530" cy="8738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四角形: 上の 2 つの角を丸める 347">
              <a:extLst>
                <a:ext uri="{FF2B5EF4-FFF2-40B4-BE49-F238E27FC236}">
                  <a16:creationId xmlns:a16="http://schemas.microsoft.com/office/drawing/2014/main" id="{9175C3D7-C290-4062-A851-D8E1C71AFAC9}"/>
                </a:ext>
              </a:extLst>
            </p:cNvPr>
            <p:cNvSpPr/>
            <p:nvPr/>
          </p:nvSpPr>
          <p:spPr>
            <a:xfrm rot="12395134" flipH="1">
              <a:off x="1298664" y="5507658"/>
              <a:ext cx="291249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4AA21818-E349-4506-B5C1-00C7B2DD5AC4}"/>
                </a:ext>
              </a:extLst>
            </p:cNvPr>
            <p:cNvSpPr/>
            <p:nvPr/>
          </p:nvSpPr>
          <p:spPr>
            <a:xfrm rot="11278611">
              <a:off x="1202371" y="5522882"/>
              <a:ext cx="269454" cy="7911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1B62652-B0A5-4DAA-B56F-9BF1B92FB036}"/>
              </a:ext>
            </a:extLst>
          </p:cNvPr>
          <p:cNvGrpSpPr>
            <a:grpSpLocks noChangeAspect="1"/>
          </p:cNvGrpSpPr>
          <p:nvPr/>
        </p:nvGrpSpPr>
        <p:grpSpPr>
          <a:xfrm>
            <a:off x="4196936" y="4022387"/>
            <a:ext cx="1589703" cy="2353820"/>
            <a:chOff x="4110671" y="3835565"/>
            <a:chExt cx="1766337" cy="261535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2C5A67D-B7CC-424B-A541-5C4FB08480DD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51" name="円/楕円 637">
                    <a:extLst>
                      <a:ext uri="{FF2B5EF4-FFF2-40B4-BE49-F238E27FC236}">
                        <a16:creationId xmlns:a16="http://schemas.microsoft.com/office/drawing/2014/main" id="{FEAD54C4-888F-419C-BD67-372F69FE777A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7DDE94A2-AF2C-4D66-8126-D32D20546BCE}"/>
                      </a:ext>
                    </a:extLst>
                  </p:cNvPr>
                  <p:cNvSpPr/>
                  <p:nvPr/>
                </p:nvSpPr>
                <p:spPr>
                  <a:xfrm>
                    <a:off x="7909484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2B9786F-9993-4B02-AEF3-212807EF35D1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44903D8C-E38D-4964-807F-2113816036BC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48" name="円/楕円 637">
                    <a:extLst>
                      <a:ext uri="{FF2B5EF4-FFF2-40B4-BE49-F238E27FC236}">
                        <a16:creationId xmlns:a16="http://schemas.microsoft.com/office/drawing/2014/main" id="{F7845A00-8B59-4BDF-97FD-8062CCBB1145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15C90B63-9009-49EE-9CFD-3FF8E72BF451}"/>
                      </a:ext>
                    </a:extLst>
                  </p:cNvPr>
                  <p:cNvSpPr/>
                  <p:nvPr/>
                </p:nvSpPr>
                <p:spPr>
                  <a:xfrm>
                    <a:off x="7891008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73FE0C1-D507-433C-86C8-E3CBDBCBC843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>
                  <a:off x="8749160" y="3286354"/>
                  <a:ext cx="294430" cy="98045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6 w 195962"/>
                    <a:gd name="connsiteY0" fmla="*/ 72954 h 164221"/>
                    <a:gd name="connsiteX1" fmla="*/ 101640 w 195962"/>
                    <a:gd name="connsiteY1" fmla="*/ 0 h 164221"/>
                    <a:gd name="connsiteX2" fmla="*/ 195962 w 195962"/>
                    <a:gd name="connsiteY2" fmla="*/ 72954 h 164221"/>
                    <a:gd name="connsiteX3" fmla="*/ 97984 w 195962"/>
                    <a:gd name="connsiteY3" fmla="*/ 164221 h 164221"/>
                    <a:gd name="connsiteX4" fmla="*/ 6 w 195962"/>
                    <a:gd name="connsiteY4" fmla="*/ 72954 h 164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2" h="164221">
                      <a:moveTo>
                        <a:pt x="6" y="72954"/>
                      </a:moveTo>
                      <a:cubicBezTo>
                        <a:pt x="615" y="45584"/>
                        <a:pt x="47528" y="0"/>
                        <a:pt x="101640" y="0"/>
                      </a:cubicBezTo>
                      <a:cubicBezTo>
                        <a:pt x="155752" y="0"/>
                        <a:pt x="195962" y="46221"/>
                        <a:pt x="195962" y="72954"/>
                      </a:cubicBezTo>
                      <a:cubicBezTo>
                        <a:pt x="195962" y="99687"/>
                        <a:pt x="152096" y="164221"/>
                        <a:pt x="97984" y="164221"/>
                      </a:cubicBezTo>
                      <a:cubicBezTo>
                        <a:pt x="43872" y="164221"/>
                        <a:pt x="-603" y="100324"/>
                        <a:pt x="6" y="729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442792B0-FD03-486C-B8CF-456DCEA8C1DA}"/>
                </a:ext>
              </a:extLst>
            </p:cNvPr>
            <p:cNvGrpSpPr/>
            <p:nvPr/>
          </p:nvGrpSpPr>
          <p:grpSpPr>
            <a:xfrm>
              <a:off x="5140391" y="4523065"/>
              <a:ext cx="346682" cy="724035"/>
              <a:chOff x="2191349" y="1770013"/>
              <a:chExt cx="320640" cy="669649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0B97C033-3917-4196-A232-A42AA3FF4341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90C32093-A0D8-4071-8CF5-CB3F8C30EFF0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D5A56AD-9EC3-4F24-8615-CC85628E3A46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8" name="四角形: 上の 2 つの角を丸める 347">
              <a:extLst>
                <a:ext uri="{FF2B5EF4-FFF2-40B4-BE49-F238E27FC236}">
                  <a16:creationId xmlns:a16="http://schemas.microsoft.com/office/drawing/2014/main" id="{AA9A5042-F42B-4D7C-8636-8768BDEFECA3}"/>
                </a:ext>
              </a:extLst>
            </p:cNvPr>
            <p:cNvSpPr/>
            <p:nvPr/>
          </p:nvSpPr>
          <p:spPr>
            <a:xfrm rot="7854781">
              <a:off x="5409501" y="5395361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CEA9CF79-1E86-48B4-B6FB-2BDB684D9B19}"/>
                </a:ext>
              </a:extLst>
            </p:cNvPr>
            <p:cNvSpPr/>
            <p:nvPr/>
          </p:nvSpPr>
          <p:spPr>
            <a:xfrm rot="9124084">
              <a:off x="5460848" y="5146630"/>
              <a:ext cx="271530" cy="8738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62B1B42C-ACE3-4782-9F08-93C0B314F7BB}"/>
                </a:ext>
              </a:extLst>
            </p:cNvPr>
            <p:cNvGrpSpPr/>
            <p:nvPr/>
          </p:nvGrpSpPr>
          <p:grpSpPr>
            <a:xfrm rot="21363593">
              <a:off x="4148662" y="5131639"/>
              <a:ext cx="877191" cy="398819"/>
              <a:chOff x="1317561" y="2432682"/>
              <a:chExt cx="808500" cy="367589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FA309850-3AFE-4528-970D-9A53596A1D1C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2C86A708-EF47-42F1-A419-AC8DBAD30C45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A675024-1ED8-4C84-8CDC-BAF9A7087DD9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FB902EE-E851-43DD-A274-77EFD2492D87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0D347F75-AC8B-42B6-8E75-E67947C827BA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7" name="四角形: 上の 2 つの角を丸める 347">
              <a:extLst>
                <a:ext uri="{FF2B5EF4-FFF2-40B4-BE49-F238E27FC236}">
                  <a16:creationId xmlns:a16="http://schemas.microsoft.com/office/drawing/2014/main" id="{5600F634-8DE5-43A8-A701-D6F94B2B43A2}"/>
                </a:ext>
              </a:extLst>
            </p:cNvPr>
            <p:cNvSpPr/>
            <p:nvPr/>
          </p:nvSpPr>
          <p:spPr>
            <a:xfrm rot="12395134" flipH="1">
              <a:off x="4206964" y="5507658"/>
              <a:ext cx="291249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B848A792-A311-43B4-9E9E-11634F6D3770}"/>
                </a:ext>
              </a:extLst>
            </p:cNvPr>
            <p:cNvSpPr/>
            <p:nvPr/>
          </p:nvSpPr>
          <p:spPr>
            <a:xfrm rot="11278611">
              <a:off x="4110671" y="5522882"/>
              <a:ext cx="269454" cy="7911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8A040227-2D7C-4CFA-88DD-33092629D59A}"/>
                </a:ext>
              </a:extLst>
            </p:cNvPr>
            <p:cNvSpPr/>
            <p:nvPr/>
          </p:nvSpPr>
          <p:spPr>
            <a:xfrm>
              <a:off x="4434057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34D5D83-0DD2-4D85-8B43-8538CF8B9C49}"/>
              </a:ext>
            </a:extLst>
          </p:cNvPr>
          <p:cNvGrpSpPr>
            <a:grpSpLocks noChangeAspect="1"/>
          </p:cNvGrpSpPr>
          <p:nvPr/>
        </p:nvGrpSpPr>
        <p:grpSpPr>
          <a:xfrm>
            <a:off x="1211951" y="1016922"/>
            <a:ext cx="1504988" cy="2435430"/>
            <a:chOff x="1125686" y="830100"/>
            <a:chExt cx="1672209" cy="270603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F387004-8DAB-4598-8D60-813B82E39D2C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2706033"/>
              <a:chOff x="1377419" y="830100"/>
              <a:chExt cx="1277659" cy="2706033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0AE2F4C-3B57-4AE9-86D2-2147410ABD27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37B2A09-4A47-4DE3-B1CE-8814B417C72E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026D723D-6704-4AD4-AD06-C82C261009CD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24B3E09E-7A9A-43A7-B9C7-9CE5AA510BD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四角形: 上の 2 つの角を丸める 328">
                    <a:extLst>
                      <a:ext uri="{FF2B5EF4-FFF2-40B4-BE49-F238E27FC236}">
                        <a16:creationId xmlns:a16="http://schemas.microsoft.com/office/drawing/2014/main" id="{85204707-BA22-4B07-A190-F3FF7B952B51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7FB1B2AB-2497-4699-A491-8B8A5C00F27B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7B9C2D7-329A-4316-86BC-B5C9ABED1F46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A46236DA-C352-4E41-B3A0-38D49CA1EDB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片側の 2 つの角を丸めた四角形 144">
                  <a:extLst>
                    <a:ext uri="{FF2B5EF4-FFF2-40B4-BE49-F238E27FC236}">
                      <a16:creationId xmlns:a16="http://schemas.microsoft.com/office/drawing/2014/main" id="{BE60AEE8-B267-4F99-A31B-F931C85E8E13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CED204E-7367-415A-87F7-A2573E28DB23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B92AAFF-7B72-4514-BF84-59733EC88C9A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76D57C7A-D03A-409C-8586-24BB8F4B83A0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EFF9542F-9A5A-4828-944C-F6C835D86E3F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B72180A-03DA-4D01-AE18-B06A9DDEA208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71345" y="1635420"/>
                  <a:ext cx="291060" cy="757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1278">
                      <a:moveTo>
                        <a:pt x="1" y="84993"/>
                      </a:moveTo>
                      <a:cubicBezTo>
                        <a:pt x="1" y="13129"/>
                        <a:pt x="718680" y="95"/>
                        <a:pt x="1605209" y="95"/>
                      </a:cubicBezTo>
                      <a:cubicBezTo>
                        <a:pt x="2491738" y="95"/>
                        <a:pt x="3210419" y="-6249"/>
                        <a:pt x="3210419" y="84993"/>
                      </a:cubicBezTo>
                      <a:cubicBezTo>
                        <a:pt x="3210419" y="176235"/>
                        <a:pt x="2491742" y="431278"/>
                        <a:pt x="1605210" y="431278"/>
                      </a:cubicBezTo>
                      <a:cubicBezTo>
                        <a:pt x="718678" y="431278"/>
                        <a:pt x="1" y="156857"/>
                        <a:pt x="1" y="849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0F2E3C29-BA92-475C-82E4-04052E348208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12EFB169-B85D-4465-BDC1-965B550CA0CD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0C79DB69-20AB-481F-AE81-0F67494C5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FE302675-1902-4329-8F5C-69DCF382F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6159877" y="1193438"/>
                    <a:ext cx="134534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A45D5D1-E0C3-40B5-9907-F0ABFE26D8E8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4FB1047C-C53F-4BC0-A681-1617387D0687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F82FF17F-3A5F-4E85-A6D4-548B6D038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91913A81-1265-4F08-82A2-255BDEC31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>
                    <a:off x="6159878" y="1193438"/>
                    <a:ext cx="134532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30" name="四角形: 上の 2 つの角を丸める 347">
              <a:extLst>
                <a:ext uri="{FF2B5EF4-FFF2-40B4-BE49-F238E27FC236}">
                  <a16:creationId xmlns:a16="http://schemas.microsoft.com/office/drawing/2014/main" id="{FEDCDEC5-CAB1-4EC1-8235-6C5979EB6FDE}"/>
                </a:ext>
              </a:extLst>
            </p:cNvPr>
            <p:cNvSpPr/>
            <p:nvPr/>
          </p:nvSpPr>
          <p:spPr>
            <a:xfrm rot="12395134" flipH="1">
              <a:off x="1214148" y="2430195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C55CD51B-8343-47CE-B2F9-B8544D4B1C7D}"/>
                </a:ext>
              </a:extLst>
            </p:cNvPr>
            <p:cNvGrpSpPr/>
            <p:nvPr/>
          </p:nvGrpSpPr>
          <p:grpSpPr>
            <a:xfrm rot="21202638">
              <a:off x="1196688" y="2068257"/>
              <a:ext cx="904133" cy="385782"/>
              <a:chOff x="2531630" y="3330985"/>
              <a:chExt cx="1184642" cy="505473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5E561DED-7EFC-4269-837A-C3765461143A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E9A03F88-4D2D-4028-9633-2DCA82311CE3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153ACB1A-E6A1-4A83-8BDF-448D045A8589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52D3B88-B4B8-447F-80FC-9834040488C4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7489398-5330-4A0C-B428-E8B93AE933C8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5B382840-67C7-4FD9-92C5-EC2B772F6CD5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89EE571E-C7C4-4160-A3BF-4ABE103EEF14}"/>
                </a:ext>
              </a:extLst>
            </p:cNvPr>
            <p:cNvSpPr/>
            <p:nvPr/>
          </p:nvSpPr>
          <p:spPr>
            <a:xfrm rot="11515018">
              <a:off x="1125686" y="2403208"/>
              <a:ext cx="275451" cy="8489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CDC8B1EA-C383-4A69-B723-C2401AF90BEE}"/>
                </a:ext>
              </a:extLst>
            </p:cNvPr>
            <p:cNvGrpSpPr/>
            <p:nvPr/>
          </p:nvGrpSpPr>
          <p:grpSpPr>
            <a:xfrm>
              <a:off x="2183711" y="1495991"/>
              <a:ext cx="355625" cy="742712"/>
              <a:chOff x="2191349" y="1770013"/>
              <a:chExt cx="320640" cy="669649"/>
            </a:xfrm>
          </p:grpSpPr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53FEC91F-F251-4605-8017-051EF95E5062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4472C4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D275D732-6286-4E25-B857-559EA17670B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094C625F-7A7E-4D48-915D-932F9B382400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D7588B63-1E94-41CD-9A7B-21D1714A7F8D}"/>
                </a:ext>
              </a:extLst>
            </p:cNvPr>
            <p:cNvSpPr/>
            <p:nvPr/>
          </p:nvSpPr>
          <p:spPr>
            <a:xfrm rot="9124084">
              <a:off x="2493909" y="2140248"/>
              <a:ext cx="303986" cy="9196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843605BA-72CA-43B3-A218-A9612AEA4214}"/>
                </a:ext>
              </a:extLst>
            </p:cNvPr>
            <p:cNvSpPr/>
            <p:nvPr/>
          </p:nvSpPr>
          <p:spPr>
            <a:xfrm rot="3600000">
              <a:off x="2523209" y="2187987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201CB8B1-1224-4499-8B34-C1D0C83ED268}"/>
                </a:ext>
              </a:extLst>
            </p:cNvPr>
            <p:cNvSpPr/>
            <p:nvPr/>
          </p:nvSpPr>
          <p:spPr>
            <a:xfrm rot="3600000">
              <a:off x="2570833" y="2283238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767F2FED-E487-4AEA-B695-63E0B4EDC4F0}"/>
                </a:ext>
              </a:extLst>
            </p:cNvPr>
            <p:cNvSpPr/>
            <p:nvPr/>
          </p:nvSpPr>
          <p:spPr>
            <a:xfrm rot="17100000">
              <a:off x="1197756" y="2444599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F77B7D27-5125-4137-A9B6-F2C94E808DEE}"/>
                </a:ext>
              </a:extLst>
            </p:cNvPr>
            <p:cNvSpPr/>
            <p:nvPr/>
          </p:nvSpPr>
          <p:spPr>
            <a:xfrm rot="17100000">
              <a:off x="1172356" y="2539850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3EA6191-5774-4163-8D0B-142DCD4C8AFC}"/>
              </a:ext>
            </a:extLst>
          </p:cNvPr>
          <p:cNvGrpSpPr>
            <a:grpSpLocks noChangeAspect="1"/>
          </p:cNvGrpSpPr>
          <p:nvPr/>
        </p:nvGrpSpPr>
        <p:grpSpPr>
          <a:xfrm>
            <a:off x="4214824" y="959622"/>
            <a:ext cx="1504454" cy="2487001"/>
            <a:chOff x="4128559" y="772799"/>
            <a:chExt cx="1671616" cy="276333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A32B93A-E28C-4C59-A2E2-A56AE4478B41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2763334"/>
              <a:chOff x="4360053" y="772799"/>
              <a:chExt cx="1314000" cy="2763334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BB5E424-4E36-4499-8ABF-3666A6EECDC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5E44A3F-6952-4751-B56B-F896AA21CFC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4830D352-4937-4817-A63B-56292F89C72C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F27D2951-7A95-4E53-B247-B82B55EBE2F2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E30DF256-49C7-42BD-BEB7-EA7F73144BB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FA21ACB-98F8-43F0-9063-8AEEE3B9B5BC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7F96286-D827-4D52-8DAD-AA78E667BE05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0B82BE5-2FB8-4F5C-AFE8-D89975E83F98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144">
                  <a:extLst>
                    <a:ext uri="{FF2B5EF4-FFF2-40B4-BE49-F238E27FC236}">
                      <a16:creationId xmlns:a16="http://schemas.microsoft.com/office/drawing/2014/main" id="{8D673FD7-FB6D-4787-B031-E0E487D87F0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C3C08B96-B55E-472F-99F9-56397DE1D311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273AE1F-4433-4429-9E2E-27E1769FFA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8FF691B1-623A-4384-8562-B78F0D462124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D203CC-56D9-485F-9FDD-18C9F1FC35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3965881B-57FE-443F-B8CD-9B5B1A282EC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E7431666-6042-45A6-BA67-DF62D33433AC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7717B14B-482F-47D1-BB52-ADFE65286CD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C3C0E5-18F0-4F34-A42E-BF31ACE24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A1E0350B-858E-4BAD-9E99-87192BA74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01B50236-FDD6-4B0D-9A3D-3040BE9AA723}"/>
                      </a:ext>
                    </a:extLst>
                  </p:cNvPr>
                  <p:cNvSpPr/>
                  <p:nvPr/>
                </p:nvSpPr>
                <p:spPr>
                  <a:xfrm>
                    <a:off x="6919369" y="1203639"/>
                    <a:ext cx="129046" cy="1112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37" y="1640839"/>
                  <a:ext cx="332037" cy="10495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19757 h 111024"/>
                    <a:gd name="connsiteX1" fmla="*/ 101221 w 195960"/>
                    <a:gd name="connsiteY1" fmla="*/ 1166 h 111024"/>
                    <a:gd name="connsiteX2" fmla="*/ 195960 w 195960"/>
                    <a:gd name="connsiteY2" fmla="*/ 19757 h 111024"/>
                    <a:gd name="connsiteX3" fmla="*/ 97982 w 195960"/>
                    <a:gd name="connsiteY3" fmla="*/ 111024 h 111024"/>
                    <a:gd name="connsiteX4" fmla="*/ 4 w 195960"/>
                    <a:gd name="connsiteY4" fmla="*/ 19757 h 111024"/>
                    <a:gd name="connsiteX0" fmla="*/ 4 w 195960"/>
                    <a:gd name="connsiteY0" fmla="*/ 20876 h 112143"/>
                    <a:gd name="connsiteX1" fmla="*/ 101221 w 195960"/>
                    <a:gd name="connsiteY1" fmla="*/ 2285 h 112143"/>
                    <a:gd name="connsiteX2" fmla="*/ 195960 w 195960"/>
                    <a:gd name="connsiteY2" fmla="*/ 20876 h 112143"/>
                    <a:gd name="connsiteX3" fmla="*/ 97982 w 195960"/>
                    <a:gd name="connsiteY3" fmla="*/ 112143 h 112143"/>
                    <a:gd name="connsiteX4" fmla="*/ 4 w 195960"/>
                    <a:gd name="connsiteY4" fmla="*/ 20876 h 112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12143">
                      <a:moveTo>
                        <a:pt x="4" y="20876"/>
                      </a:moveTo>
                      <a:cubicBezTo>
                        <a:pt x="544" y="2566"/>
                        <a:pt x="47109" y="4829"/>
                        <a:pt x="101221" y="2285"/>
                      </a:cubicBezTo>
                      <a:cubicBezTo>
                        <a:pt x="155333" y="-259"/>
                        <a:pt x="195960" y="-5857"/>
                        <a:pt x="195960" y="20876"/>
                      </a:cubicBezTo>
                      <a:cubicBezTo>
                        <a:pt x="195960" y="47609"/>
                        <a:pt x="152094" y="112143"/>
                        <a:pt x="97982" y="112143"/>
                      </a:cubicBezTo>
                      <a:cubicBezTo>
                        <a:pt x="43870" y="112143"/>
                        <a:pt x="-536" y="39186"/>
                        <a:pt x="4" y="20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EB9E5EA7-9D86-4F79-922C-658285477E50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6260C1A-D8BB-4431-B008-B3E726645A22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C3E5974-F236-4B77-A8AE-4F3D3395205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9B55564-1881-4F81-843E-43319B699AAD}"/>
                    </a:ext>
                  </a:extLst>
                </p:cNvPr>
                <p:cNvSpPr/>
                <p:nvPr/>
              </p:nvSpPr>
              <p:spPr>
                <a:xfrm>
                  <a:off x="7502775" y="1203639"/>
                  <a:ext cx="129046" cy="1112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E19D4492-827C-4338-8A1D-79E75060A233}"/>
                </a:ext>
              </a:extLst>
            </p:cNvPr>
            <p:cNvGrpSpPr/>
            <p:nvPr/>
          </p:nvGrpSpPr>
          <p:grpSpPr>
            <a:xfrm>
              <a:off x="5185991" y="1442651"/>
              <a:ext cx="355625" cy="742712"/>
              <a:chOff x="2191349" y="1770013"/>
              <a:chExt cx="320640" cy="66964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0D433C7C-A80A-4645-BB47-E9E8F4E6E1D5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4472C4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BCB9B79-C75D-45B5-A07C-DA2A86EF1A1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EA088E13-AD68-4D3D-89AF-0F49055F6F3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C07BD98B-4FD0-4849-A863-DA2BD0158AE6}"/>
                </a:ext>
              </a:extLst>
            </p:cNvPr>
            <p:cNvSpPr/>
            <p:nvPr/>
          </p:nvSpPr>
          <p:spPr>
            <a:xfrm rot="9124084">
              <a:off x="5496189" y="2086908"/>
              <a:ext cx="303986" cy="9196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3" name="四角形: 上の 2 つの角を丸める 347">
              <a:extLst>
                <a:ext uri="{FF2B5EF4-FFF2-40B4-BE49-F238E27FC236}">
                  <a16:creationId xmlns:a16="http://schemas.microsoft.com/office/drawing/2014/main" id="{E56FEBCC-9D10-4D8E-9DBA-A6E225A5BAAD}"/>
                </a:ext>
              </a:extLst>
            </p:cNvPr>
            <p:cNvSpPr/>
            <p:nvPr/>
          </p:nvSpPr>
          <p:spPr>
            <a:xfrm rot="12395134" flipH="1">
              <a:off x="4217021" y="2407334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B796FB02-AD68-443C-86D7-CFAEC83E9B91}"/>
                </a:ext>
              </a:extLst>
            </p:cNvPr>
            <p:cNvGrpSpPr/>
            <p:nvPr/>
          </p:nvGrpSpPr>
          <p:grpSpPr>
            <a:xfrm rot="21202638">
              <a:off x="4199561" y="2045396"/>
              <a:ext cx="904133" cy="385782"/>
              <a:chOff x="2531630" y="3330985"/>
              <a:chExt cx="1184642" cy="505473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EF753FFC-95EF-4ADD-A909-05BDC89B0763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86297DE8-9DB3-4DB1-8D9D-6C31457031DE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7AC55D8E-66F1-4A7D-9707-9667A8144CFD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BAA9582E-07DC-4985-A100-F55B7FC665DB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851E124-E946-42A3-B5AC-F20F06B625D6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BC4B52B-C309-4530-8EE6-B8C2AEA4B098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73D71F1F-801E-4836-9D5C-513ED9A60E87}"/>
                </a:ext>
              </a:extLst>
            </p:cNvPr>
            <p:cNvSpPr/>
            <p:nvPr/>
          </p:nvSpPr>
          <p:spPr>
            <a:xfrm rot="11515018">
              <a:off x="4128559" y="2380347"/>
              <a:ext cx="275451" cy="8489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93CA0175-00FE-463C-9114-B853381E7CCD}"/>
                </a:ext>
              </a:extLst>
            </p:cNvPr>
            <p:cNvSpPr/>
            <p:nvPr/>
          </p:nvSpPr>
          <p:spPr>
            <a:xfrm rot="17100000">
              <a:off x="4201307" y="2406499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BEB8C5A9-DA3C-466B-A658-9502CDDAD3E4}"/>
                </a:ext>
              </a:extLst>
            </p:cNvPr>
            <p:cNvSpPr/>
            <p:nvPr/>
          </p:nvSpPr>
          <p:spPr>
            <a:xfrm rot="17100000">
              <a:off x="4175907" y="2501750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D05419A9-4212-42FF-9773-96EF41F1732E}"/>
                </a:ext>
              </a:extLst>
            </p:cNvPr>
            <p:cNvSpPr/>
            <p:nvPr/>
          </p:nvSpPr>
          <p:spPr>
            <a:xfrm rot="3600000">
              <a:off x="5520408" y="2137186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FB36AC7A-52F6-42CF-8C0D-945E03519496}"/>
                </a:ext>
              </a:extLst>
            </p:cNvPr>
            <p:cNvSpPr/>
            <p:nvPr/>
          </p:nvSpPr>
          <p:spPr>
            <a:xfrm rot="3600000">
              <a:off x="5568032" y="2232437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495" name="テキスト ボックス 494">
            <a:extLst>
              <a:ext uri="{FF2B5EF4-FFF2-40B4-BE49-F238E27FC236}">
                <a16:creationId xmlns:a16="http://schemas.microsoft.com/office/drawing/2014/main" id="{EC736313-84E2-476D-8765-96FA16E1DDF7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マスクを外しながら食べる男の子のイラスト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99446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E3A51BB-3011-47C9-BBEE-F61575EF63A6}"/>
              </a:ext>
            </a:extLst>
          </p:cNvPr>
          <p:cNvGrpSpPr>
            <a:grpSpLocks noChangeAspect="1"/>
          </p:cNvGrpSpPr>
          <p:nvPr/>
        </p:nvGrpSpPr>
        <p:grpSpPr>
          <a:xfrm>
            <a:off x="7109418" y="783415"/>
            <a:ext cx="1509669" cy="2645585"/>
            <a:chOff x="7023152" y="596593"/>
            <a:chExt cx="1677410" cy="29395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5536EDC7-BD36-47CB-BA8E-092C3D8EEE3F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0E81A206-0EF9-4341-AE96-A4ED6D52E103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7A82AF1E-BC60-4901-AFCE-DC9666C814C3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F2AEF2FF-4285-45CA-845F-F0A98689A18F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A8EFA92-1B6E-452E-9280-C94B2E74D699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D65BE2D-91AE-4B45-9602-3D394A9C012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923E8DE4-EB19-4F72-A6C5-73983CC7327E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1E6AB136-36EB-482D-ACD4-585D3E68EC80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665" y="1665143"/>
                  <a:ext cx="370992" cy="120958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2 w 195958"/>
                    <a:gd name="connsiteY0" fmla="*/ 14277 h 203487"/>
                    <a:gd name="connsiteX1" fmla="*/ 95598 w 195958"/>
                    <a:gd name="connsiteY1" fmla="*/ 13497 h 203487"/>
                    <a:gd name="connsiteX2" fmla="*/ 195958 w 195958"/>
                    <a:gd name="connsiteY2" fmla="*/ 14277 h 203487"/>
                    <a:gd name="connsiteX3" fmla="*/ 97980 w 195958"/>
                    <a:gd name="connsiteY3" fmla="*/ 203487 h 203487"/>
                    <a:gd name="connsiteX4" fmla="*/ 2 w 195958"/>
                    <a:gd name="connsiteY4" fmla="*/ 14277 h 203487"/>
                    <a:gd name="connsiteX0" fmla="*/ 2 w 195958"/>
                    <a:gd name="connsiteY0" fmla="*/ 59546 h 248756"/>
                    <a:gd name="connsiteX1" fmla="*/ 95598 w 195958"/>
                    <a:gd name="connsiteY1" fmla="*/ 0 h 248756"/>
                    <a:gd name="connsiteX2" fmla="*/ 195958 w 195958"/>
                    <a:gd name="connsiteY2" fmla="*/ 59546 h 248756"/>
                    <a:gd name="connsiteX3" fmla="*/ 97980 w 195958"/>
                    <a:gd name="connsiteY3" fmla="*/ 248756 h 248756"/>
                    <a:gd name="connsiteX4" fmla="*/ 2 w 195958"/>
                    <a:gd name="connsiteY4" fmla="*/ 59546 h 24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8" h="248756">
                      <a:moveTo>
                        <a:pt x="2" y="59546"/>
                      </a:moveTo>
                      <a:cubicBezTo>
                        <a:pt x="-395" y="18087"/>
                        <a:pt x="41486" y="0"/>
                        <a:pt x="95598" y="0"/>
                      </a:cubicBezTo>
                      <a:cubicBezTo>
                        <a:pt x="149710" y="0"/>
                        <a:pt x="195958" y="32813"/>
                        <a:pt x="195958" y="59546"/>
                      </a:cubicBezTo>
                      <a:cubicBezTo>
                        <a:pt x="195958" y="86279"/>
                        <a:pt x="152092" y="248756"/>
                        <a:pt x="97980" y="248756"/>
                      </a:cubicBezTo>
                      <a:cubicBezTo>
                        <a:pt x="43868" y="248756"/>
                        <a:pt x="399" y="101005"/>
                        <a:pt x="2" y="5954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693EA741-D1B5-4954-99E6-67B90ADEF7E5}"/>
                </a:ext>
              </a:extLst>
            </p:cNvPr>
            <p:cNvGrpSpPr/>
            <p:nvPr/>
          </p:nvGrpSpPr>
          <p:grpSpPr>
            <a:xfrm>
              <a:off x="8091116" y="1528375"/>
              <a:ext cx="355625" cy="742712"/>
              <a:chOff x="2191349" y="1770013"/>
              <a:chExt cx="320640" cy="669649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ADA2B371-AE61-4A70-BC0A-66C8C083610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4472C4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F1F5CB61-EA5F-449C-95C8-C180732DC90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4611BA13-EC2E-4369-A5CD-0C8F9B69B6CC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176365C8-1DF8-411D-9125-CC5305C1C3D7}"/>
                </a:ext>
              </a:extLst>
            </p:cNvPr>
            <p:cNvGrpSpPr/>
            <p:nvPr/>
          </p:nvGrpSpPr>
          <p:grpSpPr>
            <a:xfrm rot="21202638">
              <a:off x="7094348" y="2114622"/>
              <a:ext cx="904133" cy="385782"/>
              <a:chOff x="2531630" y="3330985"/>
              <a:chExt cx="1184642" cy="505473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3909BFE-931D-4602-9AE7-A92749DE5370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07AE1385-5D91-4CA5-9A42-E757C6FBE26E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99ABED33-6FE3-4507-8E46-AF54422596AD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F20EABCE-8F43-4C13-A563-EC485B0C90CD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FF82798-AC81-484D-970E-2152197DA0E0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4BC3773C-0C2B-400A-AB97-F0B9741C66CA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5F2FC129-3A9D-4783-A2A3-FE3786A72ED5}"/>
                </a:ext>
              </a:extLst>
            </p:cNvPr>
            <p:cNvSpPr/>
            <p:nvPr/>
          </p:nvSpPr>
          <p:spPr>
            <a:xfrm rot="11515018">
              <a:off x="7023152" y="2449330"/>
              <a:ext cx="273327" cy="8510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4F899A4D-5106-4CEB-BBEC-F7B4F8FB5289}"/>
                </a:ext>
              </a:extLst>
            </p:cNvPr>
            <p:cNvSpPr/>
            <p:nvPr/>
          </p:nvSpPr>
          <p:spPr>
            <a:xfrm rot="9124084">
              <a:off x="8401290" y="2172637"/>
              <a:ext cx="299272" cy="9005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22DF385-C851-4CA1-87A0-7C4BE9ED86E8}"/>
              </a:ext>
            </a:extLst>
          </p:cNvPr>
          <p:cNvGrpSpPr>
            <a:grpSpLocks noChangeAspect="1"/>
          </p:cNvGrpSpPr>
          <p:nvPr/>
        </p:nvGrpSpPr>
        <p:grpSpPr>
          <a:xfrm>
            <a:off x="7152642" y="4023795"/>
            <a:ext cx="1655840" cy="2352553"/>
            <a:chOff x="7066377" y="3836972"/>
            <a:chExt cx="1839822" cy="261394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9A9E2E9-B1CB-4EBF-8960-D9BD4E0112B9}"/>
                  </a:ext>
                </a:extLst>
              </p:cNvPr>
              <p:cNvSpPr/>
              <p:nvPr/>
            </p:nvSpPr>
            <p:spPr>
              <a:xfrm rot="19871446" flipH="1">
                <a:off x="8387514" y="5288777"/>
                <a:ext cx="228505" cy="58399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47ED2074-416D-4FEC-91EB-BABF27822FFF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503">
                  <a:extLst>
                    <a:ext uri="{FF2B5EF4-FFF2-40B4-BE49-F238E27FC236}">
                      <a16:creationId xmlns:a16="http://schemas.microsoft.com/office/drawing/2014/main" id="{3ADE1083-82D8-4765-A853-DBDB91010FB6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504">
                  <a:extLst>
                    <a:ext uri="{FF2B5EF4-FFF2-40B4-BE49-F238E27FC236}">
                      <a16:creationId xmlns:a16="http://schemas.microsoft.com/office/drawing/2014/main" id="{88F02A55-4223-45FA-B826-7E8EB2731FB3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41914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29855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615906" y="3287125"/>
                  <a:ext cx="310278" cy="10294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86910 h 178177"/>
                    <a:gd name="connsiteX1" fmla="*/ 101008 w 195960"/>
                    <a:gd name="connsiteY1" fmla="*/ 0 h 178177"/>
                    <a:gd name="connsiteX2" fmla="*/ 195960 w 195960"/>
                    <a:gd name="connsiteY2" fmla="*/ 86910 h 178177"/>
                    <a:gd name="connsiteX3" fmla="*/ 97982 w 195960"/>
                    <a:gd name="connsiteY3" fmla="*/ 178177 h 178177"/>
                    <a:gd name="connsiteX4" fmla="*/ 4 w 195960"/>
                    <a:gd name="connsiteY4" fmla="*/ 86910 h 17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78177">
                      <a:moveTo>
                        <a:pt x="4" y="86910"/>
                      </a:moveTo>
                      <a:cubicBezTo>
                        <a:pt x="508" y="57214"/>
                        <a:pt x="46896" y="0"/>
                        <a:pt x="101008" y="0"/>
                      </a:cubicBezTo>
                      <a:cubicBezTo>
                        <a:pt x="155120" y="0"/>
                        <a:pt x="195960" y="60177"/>
                        <a:pt x="195960" y="86910"/>
                      </a:cubicBezTo>
                      <a:cubicBezTo>
                        <a:pt x="195960" y="113643"/>
                        <a:pt x="152094" y="178177"/>
                        <a:pt x="97982" y="178177"/>
                      </a:cubicBezTo>
                      <a:cubicBezTo>
                        <a:pt x="43870" y="178177"/>
                        <a:pt x="-500" y="116606"/>
                        <a:pt x="4" y="869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8469507-981A-44C5-AAF7-493E50005995}"/>
                </a:ext>
              </a:extLst>
            </p:cNvPr>
            <p:cNvGrpSpPr/>
            <p:nvPr/>
          </p:nvGrpSpPr>
          <p:grpSpPr>
            <a:xfrm rot="21363476">
              <a:off x="7066377" y="5155608"/>
              <a:ext cx="1001921" cy="939673"/>
              <a:chOff x="7081513" y="5304328"/>
              <a:chExt cx="866951" cy="809950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6F9E1C71-B2A6-471D-811E-D455D7CE9A97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F5A84CA4-50E9-45A6-9BFD-715715E2AF0D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9DEC6F3B-62DF-4D70-ACBC-1F317400E50B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3A7DBE84-15BD-416D-A701-8AD90CBEE69D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294EDDCB-2F05-438B-83AF-A52E9318FEB6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0C69A228-BF6E-44C4-8CEE-ABEFF4807241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F79EE380-8556-4635-B445-22629FA85B83}"/>
                </a:ext>
              </a:extLst>
            </p:cNvPr>
            <p:cNvGrpSpPr/>
            <p:nvPr/>
          </p:nvGrpSpPr>
          <p:grpSpPr>
            <a:xfrm>
              <a:off x="8133116" y="4572259"/>
              <a:ext cx="773083" cy="1302413"/>
              <a:chOff x="8026446" y="4839274"/>
              <a:chExt cx="669478" cy="1127870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CAFBEBE2-E7B1-40CD-9C3F-054F76B10AEB}"/>
                  </a:ext>
                </a:extLst>
              </p:cNvPr>
              <p:cNvGrpSpPr/>
              <p:nvPr/>
            </p:nvGrpSpPr>
            <p:grpSpPr>
              <a:xfrm>
                <a:off x="8067678" y="4839274"/>
                <a:ext cx="277122" cy="594463"/>
                <a:chOff x="2191349" y="1770013"/>
                <a:chExt cx="312172" cy="669649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EA510D52-E8AE-4A54-88EB-AC673A921996}"/>
                    </a:ext>
                  </a:extLst>
                </p:cNvPr>
                <p:cNvSpPr/>
                <p:nvPr/>
              </p:nvSpPr>
              <p:spPr>
                <a:xfrm>
                  <a:off x="2191349" y="1770013"/>
                  <a:ext cx="312172" cy="638176"/>
                </a:xfrm>
                <a:custGeom>
                  <a:avLst/>
                  <a:gdLst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33827 w 598746"/>
                    <a:gd name="connsiteY13" fmla="*/ 230173 h 682796"/>
                    <a:gd name="connsiteX14" fmla="*/ 122918 w 598746"/>
                    <a:gd name="connsiteY14" fmla="*/ 233840 h 682796"/>
                    <a:gd name="connsiteX15" fmla="*/ 434093 w 598746"/>
                    <a:gd name="connsiteY15" fmla="*/ 203457 h 682796"/>
                    <a:gd name="connsiteX16" fmla="*/ 473272 w 598746"/>
                    <a:gd name="connsiteY16" fmla="*/ 201731 h 682796"/>
                    <a:gd name="connsiteX17" fmla="*/ 480250 w 598746"/>
                    <a:gd name="connsiteY17" fmla="*/ 195049 h 682796"/>
                    <a:gd name="connsiteX18" fmla="*/ 540084 w 598746"/>
                    <a:gd name="connsiteY18" fmla="*/ 113119 h 682796"/>
                    <a:gd name="connsiteX19" fmla="*/ 586551 w 598746"/>
                    <a:gd name="connsiteY19" fmla="*/ 22934 h 682796"/>
                    <a:gd name="connsiteX20" fmla="*/ 593633 w 598746"/>
                    <a:gd name="connsiteY20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4722 w 598746"/>
                    <a:gd name="connsiteY12" fmla="*/ 228187 h 682796"/>
                    <a:gd name="connsiteX13" fmla="*/ 122918 w 598746"/>
                    <a:gd name="connsiteY13" fmla="*/ 233840 h 682796"/>
                    <a:gd name="connsiteX14" fmla="*/ 434093 w 598746"/>
                    <a:gd name="connsiteY14" fmla="*/ 203457 h 682796"/>
                    <a:gd name="connsiteX15" fmla="*/ 473272 w 598746"/>
                    <a:gd name="connsiteY15" fmla="*/ 201731 h 682796"/>
                    <a:gd name="connsiteX16" fmla="*/ 480250 w 598746"/>
                    <a:gd name="connsiteY16" fmla="*/ 195049 h 682796"/>
                    <a:gd name="connsiteX17" fmla="*/ 540084 w 598746"/>
                    <a:gd name="connsiteY17" fmla="*/ 113119 h 682796"/>
                    <a:gd name="connsiteX18" fmla="*/ 586551 w 598746"/>
                    <a:gd name="connsiteY18" fmla="*/ 22934 h 682796"/>
                    <a:gd name="connsiteX19" fmla="*/ 593633 w 598746"/>
                    <a:gd name="connsiteY19" fmla="*/ 0 h 682796"/>
                    <a:gd name="connsiteX0" fmla="*/ 593633 w 598746"/>
                    <a:gd name="connsiteY0" fmla="*/ 0 h 682796"/>
                    <a:gd name="connsiteX1" fmla="*/ 598746 w 598746"/>
                    <a:gd name="connsiteY1" fmla="*/ 57619 h 682796"/>
                    <a:gd name="connsiteX2" fmla="*/ 589682 w 598746"/>
                    <a:gd name="connsiteY2" fmla="*/ 114797 h 682796"/>
                    <a:gd name="connsiteX3" fmla="*/ 558519 w 598746"/>
                    <a:gd name="connsiteY3" fmla="*/ 211345 h 682796"/>
                    <a:gd name="connsiteX4" fmla="*/ 550988 w 598746"/>
                    <a:gd name="connsiteY4" fmla="*/ 225517 h 682796"/>
                    <a:gd name="connsiteX5" fmla="*/ 553472 w 598746"/>
                    <a:gd name="connsiteY5" fmla="*/ 227418 h 682796"/>
                    <a:gd name="connsiteX6" fmla="*/ 562351 w 598746"/>
                    <a:gd name="connsiteY6" fmla="*/ 263167 h 682796"/>
                    <a:gd name="connsiteX7" fmla="*/ 118298 w 598746"/>
                    <a:gd name="connsiteY7" fmla="*/ 682796 h 682796"/>
                    <a:gd name="connsiteX8" fmla="*/ 78828 w 598746"/>
                    <a:gd name="connsiteY8" fmla="*/ 676978 h 682796"/>
                    <a:gd name="connsiteX9" fmla="*/ 72620 w 598746"/>
                    <a:gd name="connsiteY9" fmla="*/ 667345 h 682796"/>
                    <a:gd name="connsiteX10" fmla="*/ 0 w 598746"/>
                    <a:gd name="connsiteY10" fmla="*/ 362984 h 682796"/>
                    <a:gd name="connsiteX11" fmla="*/ 8639 w 598746"/>
                    <a:gd name="connsiteY11" fmla="*/ 253275 h 682796"/>
                    <a:gd name="connsiteX12" fmla="*/ 122918 w 598746"/>
                    <a:gd name="connsiteY12" fmla="*/ 233840 h 682796"/>
                    <a:gd name="connsiteX13" fmla="*/ 434093 w 598746"/>
                    <a:gd name="connsiteY13" fmla="*/ 203457 h 682796"/>
                    <a:gd name="connsiteX14" fmla="*/ 473272 w 598746"/>
                    <a:gd name="connsiteY14" fmla="*/ 201731 h 682796"/>
                    <a:gd name="connsiteX15" fmla="*/ 480250 w 598746"/>
                    <a:gd name="connsiteY15" fmla="*/ 195049 h 682796"/>
                    <a:gd name="connsiteX16" fmla="*/ 540084 w 598746"/>
                    <a:gd name="connsiteY16" fmla="*/ 113119 h 682796"/>
                    <a:gd name="connsiteX17" fmla="*/ 586551 w 598746"/>
                    <a:gd name="connsiteY17" fmla="*/ 22934 h 682796"/>
                    <a:gd name="connsiteX18" fmla="*/ 593633 w 598746"/>
                    <a:gd name="connsiteY18" fmla="*/ 0 h 682796"/>
                    <a:gd name="connsiteX0" fmla="*/ 594874 w 599987"/>
                    <a:gd name="connsiteY0" fmla="*/ 0 h 682796"/>
                    <a:gd name="connsiteX1" fmla="*/ 599987 w 599987"/>
                    <a:gd name="connsiteY1" fmla="*/ 57619 h 682796"/>
                    <a:gd name="connsiteX2" fmla="*/ 590923 w 599987"/>
                    <a:gd name="connsiteY2" fmla="*/ 114797 h 682796"/>
                    <a:gd name="connsiteX3" fmla="*/ 559760 w 599987"/>
                    <a:gd name="connsiteY3" fmla="*/ 211345 h 682796"/>
                    <a:gd name="connsiteX4" fmla="*/ 552229 w 599987"/>
                    <a:gd name="connsiteY4" fmla="*/ 225517 h 682796"/>
                    <a:gd name="connsiteX5" fmla="*/ 554713 w 599987"/>
                    <a:gd name="connsiteY5" fmla="*/ 227418 h 682796"/>
                    <a:gd name="connsiteX6" fmla="*/ 563592 w 599987"/>
                    <a:gd name="connsiteY6" fmla="*/ 263167 h 682796"/>
                    <a:gd name="connsiteX7" fmla="*/ 119539 w 599987"/>
                    <a:gd name="connsiteY7" fmla="*/ 682796 h 682796"/>
                    <a:gd name="connsiteX8" fmla="*/ 80069 w 599987"/>
                    <a:gd name="connsiteY8" fmla="*/ 676978 h 682796"/>
                    <a:gd name="connsiteX9" fmla="*/ 73861 w 599987"/>
                    <a:gd name="connsiteY9" fmla="*/ 667345 h 682796"/>
                    <a:gd name="connsiteX10" fmla="*/ 1241 w 599987"/>
                    <a:gd name="connsiteY10" fmla="*/ 362984 h 682796"/>
                    <a:gd name="connsiteX11" fmla="*/ 124159 w 599987"/>
                    <a:gd name="connsiteY11" fmla="*/ 233840 h 682796"/>
                    <a:gd name="connsiteX12" fmla="*/ 435334 w 599987"/>
                    <a:gd name="connsiteY12" fmla="*/ 203457 h 682796"/>
                    <a:gd name="connsiteX13" fmla="*/ 474513 w 599987"/>
                    <a:gd name="connsiteY13" fmla="*/ 201731 h 682796"/>
                    <a:gd name="connsiteX14" fmla="*/ 481491 w 599987"/>
                    <a:gd name="connsiteY14" fmla="*/ 195049 h 682796"/>
                    <a:gd name="connsiteX15" fmla="*/ 541325 w 599987"/>
                    <a:gd name="connsiteY15" fmla="*/ 113119 h 682796"/>
                    <a:gd name="connsiteX16" fmla="*/ 587792 w 599987"/>
                    <a:gd name="connsiteY16" fmla="*/ 22934 h 682796"/>
                    <a:gd name="connsiteX17" fmla="*/ 594874 w 599987"/>
                    <a:gd name="connsiteY17" fmla="*/ 0 h 682796"/>
                    <a:gd name="connsiteX0" fmla="*/ 614168 w 619281"/>
                    <a:gd name="connsiteY0" fmla="*/ 0 h 682796"/>
                    <a:gd name="connsiteX1" fmla="*/ 619281 w 619281"/>
                    <a:gd name="connsiteY1" fmla="*/ 57619 h 682796"/>
                    <a:gd name="connsiteX2" fmla="*/ 610217 w 619281"/>
                    <a:gd name="connsiteY2" fmla="*/ 114797 h 682796"/>
                    <a:gd name="connsiteX3" fmla="*/ 579054 w 619281"/>
                    <a:gd name="connsiteY3" fmla="*/ 211345 h 682796"/>
                    <a:gd name="connsiteX4" fmla="*/ 571523 w 619281"/>
                    <a:gd name="connsiteY4" fmla="*/ 225517 h 682796"/>
                    <a:gd name="connsiteX5" fmla="*/ 574007 w 619281"/>
                    <a:gd name="connsiteY5" fmla="*/ 227418 h 682796"/>
                    <a:gd name="connsiteX6" fmla="*/ 582886 w 619281"/>
                    <a:gd name="connsiteY6" fmla="*/ 263167 h 682796"/>
                    <a:gd name="connsiteX7" fmla="*/ 138833 w 619281"/>
                    <a:gd name="connsiteY7" fmla="*/ 682796 h 682796"/>
                    <a:gd name="connsiteX8" fmla="*/ 99363 w 619281"/>
                    <a:gd name="connsiteY8" fmla="*/ 676978 h 682796"/>
                    <a:gd name="connsiteX9" fmla="*/ 93155 w 619281"/>
                    <a:gd name="connsiteY9" fmla="*/ 667345 h 682796"/>
                    <a:gd name="connsiteX10" fmla="*/ 20535 w 619281"/>
                    <a:gd name="connsiteY10" fmla="*/ 362984 h 682796"/>
                    <a:gd name="connsiteX11" fmla="*/ 454628 w 619281"/>
                    <a:gd name="connsiteY11" fmla="*/ 203457 h 682796"/>
                    <a:gd name="connsiteX12" fmla="*/ 493807 w 619281"/>
                    <a:gd name="connsiteY12" fmla="*/ 201731 h 682796"/>
                    <a:gd name="connsiteX13" fmla="*/ 500785 w 619281"/>
                    <a:gd name="connsiteY13" fmla="*/ 195049 h 682796"/>
                    <a:gd name="connsiteX14" fmla="*/ 560619 w 619281"/>
                    <a:gd name="connsiteY14" fmla="*/ 113119 h 682796"/>
                    <a:gd name="connsiteX15" fmla="*/ 607086 w 619281"/>
                    <a:gd name="connsiteY15" fmla="*/ 22934 h 682796"/>
                    <a:gd name="connsiteX16" fmla="*/ 614168 w 619281"/>
                    <a:gd name="connsiteY16" fmla="*/ 0 h 682796"/>
                    <a:gd name="connsiteX0" fmla="*/ 536193 w 541306"/>
                    <a:gd name="connsiteY0" fmla="*/ 0 h 682796"/>
                    <a:gd name="connsiteX1" fmla="*/ 541306 w 541306"/>
                    <a:gd name="connsiteY1" fmla="*/ 57619 h 682796"/>
                    <a:gd name="connsiteX2" fmla="*/ 532242 w 541306"/>
                    <a:gd name="connsiteY2" fmla="*/ 114797 h 682796"/>
                    <a:gd name="connsiteX3" fmla="*/ 501079 w 541306"/>
                    <a:gd name="connsiteY3" fmla="*/ 211345 h 682796"/>
                    <a:gd name="connsiteX4" fmla="*/ 493548 w 541306"/>
                    <a:gd name="connsiteY4" fmla="*/ 225517 h 682796"/>
                    <a:gd name="connsiteX5" fmla="*/ 496032 w 541306"/>
                    <a:gd name="connsiteY5" fmla="*/ 227418 h 682796"/>
                    <a:gd name="connsiteX6" fmla="*/ 504911 w 541306"/>
                    <a:gd name="connsiteY6" fmla="*/ 263167 h 682796"/>
                    <a:gd name="connsiteX7" fmla="*/ 60858 w 541306"/>
                    <a:gd name="connsiteY7" fmla="*/ 682796 h 682796"/>
                    <a:gd name="connsiteX8" fmla="*/ 21388 w 541306"/>
                    <a:gd name="connsiteY8" fmla="*/ 676978 h 682796"/>
                    <a:gd name="connsiteX9" fmla="*/ 15180 w 541306"/>
                    <a:gd name="connsiteY9" fmla="*/ 667345 h 682796"/>
                    <a:gd name="connsiteX10" fmla="*/ 96594 w 541306"/>
                    <a:gd name="connsiteY10" fmla="*/ 358222 h 682796"/>
                    <a:gd name="connsiteX11" fmla="*/ 376653 w 541306"/>
                    <a:gd name="connsiteY11" fmla="*/ 203457 h 682796"/>
                    <a:gd name="connsiteX12" fmla="*/ 415832 w 541306"/>
                    <a:gd name="connsiteY12" fmla="*/ 201731 h 682796"/>
                    <a:gd name="connsiteX13" fmla="*/ 422810 w 541306"/>
                    <a:gd name="connsiteY13" fmla="*/ 195049 h 682796"/>
                    <a:gd name="connsiteX14" fmla="*/ 482644 w 541306"/>
                    <a:gd name="connsiteY14" fmla="*/ 113119 h 682796"/>
                    <a:gd name="connsiteX15" fmla="*/ 529111 w 541306"/>
                    <a:gd name="connsiteY15" fmla="*/ 22934 h 682796"/>
                    <a:gd name="connsiteX16" fmla="*/ 536193 w 541306"/>
                    <a:gd name="connsiteY16" fmla="*/ 0 h 682796"/>
                    <a:gd name="connsiteX0" fmla="*/ 539158 w 544271"/>
                    <a:gd name="connsiteY0" fmla="*/ 0 h 682796"/>
                    <a:gd name="connsiteX1" fmla="*/ 544271 w 544271"/>
                    <a:gd name="connsiteY1" fmla="*/ 57619 h 682796"/>
                    <a:gd name="connsiteX2" fmla="*/ 535207 w 544271"/>
                    <a:gd name="connsiteY2" fmla="*/ 114797 h 682796"/>
                    <a:gd name="connsiteX3" fmla="*/ 504044 w 544271"/>
                    <a:gd name="connsiteY3" fmla="*/ 211345 h 682796"/>
                    <a:gd name="connsiteX4" fmla="*/ 496513 w 544271"/>
                    <a:gd name="connsiteY4" fmla="*/ 225517 h 682796"/>
                    <a:gd name="connsiteX5" fmla="*/ 498997 w 544271"/>
                    <a:gd name="connsiteY5" fmla="*/ 227418 h 682796"/>
                    <a:gd name="connsiteX6" fmla="*/ 507876 w 544271"/>
                    <a:gd name="connsiteY6" fmla="*/ 263167 h 682796"/>
                    <a:gd name="connsiteX7" fmla="*/ 63823 w 544271"/>
                    <a:gd name="connsiteY7" fmla="*/ 682796 h 682796"/>
                    <a:gd name="connsiteX8" fmla="*/ 24353 w 544271"/>
                    <a:gd name="connsiteY8" fmla="*/ 676978 h 682796"/>
                    <a:gd name="connsiteX9" fmla="*/ 18145 w 544271"/>
                    <a:gd name="connsiteY9" fmla="*/ 667345 h 682796"/>
                    <a:gd name="connsiteX10" fmla="*/ 99559 w 544271"/>
                    <a:gd name="connsiteY10" fmla="*/ 358222 h 682796"/>
                    <a:gd name="connsiteX11" fmla="*/ 379618 w 544271"/>
                    <a:gd name="connsiteY11" fmla="*/ 203457 h 682796"/>
                    <a:gd name="connsiteX12" fmla="*/ 418797 w 544271"/>
                    <a:gd name="connsiteY12" fmla="*/ 201731 h 682796"/>
                    <a:gd name="connsiteX13" fmla="*/ 425775 w 544271"/>
                    <a:gd name="connsiteY13" fmla="*/ 195049 h 682796"/>
                    <a:gd name="connsiteX14" fmla="*/ 485609 w 544271"/>
                    <a:gd name="connsiteY14" fmla="*/ 113119 h 682796"/>
                    <a:gd name="connsiteX15" fmla="*/ 532076 w 544271"/>
                    <a:gd name="connsiteY15" fmla="*/ 22934 h 682796"/>
                    <a:gd name="connsiteX16" fmla="*/ 539158 w 544271"/>
                    <a:gd name="connsiteY16" fmla="*/ 0 h 682796"/>
                    <a:gd name="connsiteX0" fmla="*/ 514804 w 519917"/>
                    <a:gd name="connsiteY0" fmla="*/ 0 h 682796"/>
                    <a:gd name="connsiteX1" fmla="*/ 519917 w 519917"/>
                    <a:gd name="connsiteY1" fmla="*/ 57619 h 682796"/>
                    <a:gd name="connsiteX2" fmla="*/ 510853 w 519917"/>
                    <a:gd name="connsiteY2" fmla="*/ 114797 h 682796"/>
                    <a:gd name="connsiteX3" fmla="*/ 479690 w 519917"/>
                    <a:gd name="connsiteY3" fmla="*/ 211345 h 682796"/>
                    <a:gd name="connsiteX4" fmla="*/ 472159 w 519917"/>
                    <a:gd name="connsiteY4" fmla="*/ 225517 h 682796"/>
                    <a:gd name="connsiteX5" fmla="*/ 474643 w 519917"/>
                    <a:gd name="connsiteY5" fmla="*/ 227418 h 682796"/>
                    <a:gd name="connsiteX6" fmla="*/ 483522 w 519917"/>
                    <a:gd name="connsiteY6" fmla="*/ 263167 h 682796"/>
                    <a:gd name="connsiteX7" fmla="*/ 39469 w 519917"/>
                    <a:gd name="connsiteY7" fmla="*/ 682796 h 682796"/>
                    <a:gd name="connsiteX8" fmla="*/ -1 w 519917"/>
                    <a:gd name="connsiteY8" fmla="*/ 676978 h 682796"/>
                    <a:gd name="connsiteX9" fmla="*/ 75205 w 519917"/>
                    <a:gd name="connsiteY9" fmla="*/ 358222 h 682796"/>
                    <a:gd name="connsiteX10" fmla="*/ 355264 w 519917"/>
                    <a:gd name="connsiteY10" fmla="*/ 203457 h 682796"/>
                    <a:gd name="connsiteX11" fmla="*/ 394443 w 519917"/>
                    <a:gd name="connsiteY11" fmla="*/ 201731 h 682796"/>
                    <a:gd name="connsiteX12" fmla="*/ 401421 w 519917"/>
                    <a:gd name="connsiteY12" fmla="*/ 195049 h 682796"/>
                    <a:gd name="connsiteX13" fmla="*/ 461255 w 519917"/>
                    <a:gd name="connsiteY13" fmla="*/ 113119 h 682796"/>
                    <a:gd name="connsiteX14" fmla="*/ 507722 w 519917"/>
                    <a:gd name="connsiteY14" fmla="*/ 22934 h 682796"/>
                    <a:gd name="connsiteX15" fmla="*/ 514804 w 519917"/>
                    <a:gd name="connsiteY15" fmla="*/ 0 h 682796"/>
                    <a:gd name="connsiteX0" fmla="*/ 475334 w 480447"/>
                    <a:gd name="connsiteY0" fmla="*/ 0 h 682796"/>
                    <a:gd name="connsiteX1" fmla="*/ 480447 w 480447"/>
                    <a:gd name="connsiteY1" fmla="*/ 57619 h 682796"/>
                    <a:gd name="connsiteX2" fmla="*/ 471383 w 480447"/>
                    <a:gd name="connsiteY2" fmla="*/ 114797 h 682796"/>
                    <a:gd name="connsiteX3" fmla="*/ 440220 w 480447"/>
                    <a:gd name="connsiteY3" fmla="*/ 211345 h 682796"/>
                    <a:gd name="connsiteX4" fmla="*/ 432689 w 480447"/>
                    <a:gd name="connsiteY4" fmla="*/ 225517 h 682796"/>
                    <a:gd name="connsiteX5" fmla="*/ 435173 w 480447"/>
                    <a:gd name="connsiteY5" fmla="*/ 227418 h 682796"/>
                    <a:gd name="connsiteX6" fmla="*/ 444052 w 480447"/>
                    <a:gd name="connsiteY6" fmla="*/ 263167 h 682796"/>
                    <a:gd name="connsiteX7" fmla="*/ -1 w 480447"/>
                    <a:gd name="connsiteY7" fmla="*/ 682796 h 682796"/>
                    <a:gd name="connsiteX8" fmla="*/ 35735 w 480447"/>
                    <a:gd name="connsiteY8" fmla="*/ 358222 h 682796"/>
                    <a:gd name="connsiteX9" fmla="*/ 315794 w 480447"/>
                    <a:gd name="connsiteY9" fmla="*/ 203457 h 682796"/>
                    <a:gd name="connsiteX10" fmla="*/ 354973 w 480447"/>
                    <a:gd name="connsiteY10" fmla="*/ 201731 h 682796"/>
                    <a:gd name="connsiteX11" fmla="*/ 361951 w 480447"/>
                    <a:gd name="connsiteY11" fmla="*/ 195049 h 682796"/>
                    <a:gd name="connsiteX12" fmla="*/ 421785 w 480447"/>
                    <a:gd name="connsiteY12" fmla="*/ 113119 h 682796"/>
                    <a:gd name="connsiteX13" fmla="*/ 468252 w 480447"/>
                    <a:gd name="connsiteY13" fmla="*/ 22934 h 682796"/>
                    <a:gd name="connsiteX14" fmla="*/ 475334 w 480447"/>
                    <a:gd name="connsiteY14" fmla="*/ 0 h 682796"/>
                    <a:gd name="connsiteX0" fmla="*/ 494254 w 499367"/>
                    <a:gd name="connsiteY0" fmla="*/ 0 h 682796"/>
                    <a:gd name="connsiteX1" fmla="*/ 499367 w 499367"/>
                    <a:gd name="connsiteY1" fmla="*/ 57619 h 682796"/>
                    <a:gd name="connsiteX2" fmla="*/ 490303 w 499367"/>
                    <a:gd name="connsiteY2" fmla="*/ 114797 h 682796"/>
                    <a:gd name="connsiteX3" fmla="*/ 459140 w 499367"/>
                    <a:gd name="connsiteY3" fmla="*/ 211345 h 682796"/>
                    <a:gd name="connsiteX4" fmla="*/ 451609 w 499367"/>
                    <a:gd name="connsiteY4" fmla="*/ 225517 h 682796"/>
                    <a:gd name="connsiteX5" fmla="*/ 454093 w 499367"/>
                    <a:gd name="connsiteY5" fmla="*/ 227418 h 682796"/>
                    <a:gd name="connsiteX6" fmla="*/ 462972 w 499367"/>
                    <a:gd name="connsiteY6" fmla="*/ 263167 h 682796"/>
                    <a:gd name="connsiteX7" fmla="*/ 18919 w 499367"/>
                    <a:gd name="connsiteY7" fmla="*/ 682796 h 682796"/>
                    <a:gd name="connsiteX8" fmla="*/ 54655 w 499367"/>
                    <a:gd name="connsiteY8" fmla="*/ 358222 h 682796"/>
                    <a:gd name="connsiteX9" fmla="*/ 334714 w 499367"/>
                    <a:gd name="connsiteY9" fmla="*/ 203457 h 682796"/>
                    <a:gd name="connsiteX10" fmla="*/ 373893 w 499367"/>
                    <a:gd name="connsiteY10" fmla="*/ 201731 h 682796"/>
                    <a:gd name="connsiteX11" fmla="*/ 380871 w 499367"/>
                    <a:gd name="connsiteY11" fmla="*/ 195049 h 682796"/>
                    <a:gd name="connsiteX12" fmla="*/ 440705 w 499367"/>
                    <a:gd name="connsiteY12" fmla="*/ 113119 h 682796"/>
                    <a:gd name="connsiteX13" fmla="*/ 487172 w 499367"/>
                    <a:gd name="connsiteY13" fmla="*/ 22934 h 682796"/>
                    <a:gd name="connsiteX14" fmla="*/ 494254 w 499367"/>
                    <a:gd name="connsiteY14" fmla="*/ 0 h 682796"/>
                    <a:gd name="connsiteX0" fmla="*/ 521293 w 526406"/>
                    <a:gd name="connsiteY0" fmla="*/ 0 h 683430"/>
                    <a:gd name="connsiteX1" fmla="*/ 526406 w 526406"/>
                    <a:gd name="connsiteY1" fmla="*/ 57619 h 683430"/>
                    <a:gd name="connsiteX2" fmla="*/ 517342 w 526406"/>
                    <a:gd name="connsiteY2" fmla="*/ 114797 h 683430"/>
                    <a:gd name="connsiteX3" fmla="*/ 486179 w 526406"/>
                    <a:gd name="connsiteY3" fmla="*/ 211345 h 683430"/>
                    <a:gd name="connsiteX4" fmla="*/ 478648 w 526406"/>
                    <a:gd name="connsiteY4" fmla="*/ 225517 h 683430"/>
                    <a:gd name="connsiteX5" fmla="*/ 481132 w 526406"/>
                    <a:gd name="connsiteY5" fmla="*/ 227418 h 683430"/>
                    <a:gd name="connsiteX6" fmla="*/ 490011 w 526406"/>
                    <a:gd name="connsiteY6" fmla="*/ 263167 h 683430"/>
                    <a:gd name="connsiteX7" fmla="*/ 45958 w 526406"/>
                    <a:gd name="connsiteY7" fmla="*/ 682796 h 683430"/>
                    <a:gd name="connsiteX8" fmla="*/ 81694 w 526406"/>
                    <a:gd name="connsiteY8" fmla="*/ 358222 h 683430"/>
                    <a:gd name="connsiteX9" fmla="*/ 361753 w 526406"/>
                    <a:gd name="connsiteY9" fmla="*/ 203457 h 683430"/>
                    <a:gd name="connsiteX10" fmla="*/ 400932 w 526406"/>
                    <a:gd name="connsiteY10" fmla="*/ 201731 h 683430"/>
                    <a:gd name="connsiteX11" fmla="*/ 407910 w 526406"/>
                    <a:gd name="connsiteY11" fmla="*/ 195049 h 683430"/>
                    <a:gd name="connsiteX12" fmla="*/ 467744 w 526406"/>
                    <a:gd name="connsiteY12" fmla="*/ 113119 h 683430"/>
                    <a:gd name="connsiteX13" fmla="*/ 514211 w 526406"/>
                    <a:gd name="connsiteY13" fmla="*/ 22934 h 683430"/>
                    <a:gd name="connsiteX14" fmla="*/ 521293 w 526406"/>
                    <a:gd name="connsiteY14" fmla="*/ 0 h 683430"/>
                    <a:gd name="connsiteX0" fmla="*/ 458831 w 463944"/>
                    <a:gd name="connsiteY0" fmla="*/ 0 h 633420"/>
                    <a:gd name="connsiteX1" fmla="*/ 463944 w 463944"/>
                    <a:gd name="connsiteY1" fmla="*/ 57619 h 633420"/>
                    <a:gd name="connsiteX2" fmla="*/ 454880 w 463944"/>
                    <a:gd name="connsiteY2" fmla="*/ 114797 h 633420"/>
                    <a:gd name="connsiteX3" fmla="*/ 423717 w 463944"/>
                    <a:gd name="connsiteY3" fmla="*/ 211345 h 633420"/>
                    <a:gd name="connsiteX4" fmla="*/ 416186 w 463944"/>
                    <a:gd name="connsiteY4" fmla="*/ 225517 h 633420"/>
                    <a:gd name="connsiteX5" fmla="*/ 418670 w 463944"/>
                    <a:gd name="connsiteY5" fmla="*/ 227418 h 633420"/>
                    <a:gd name="connsiteX6" fmla="*/ 427549 w 463944"/>
                    <a:gd name="connsiteY6" fmla="*/ 263167 h 633420"/>
                    <a:gd name="connsiteX7" fmla="*/ 66150 w 463944"/>
                    <a:gd name="connsiteY7" fmla="*/ 632790 h 633420"/>
                    <a:gd name="connsiteX8" fmla="*/ 19232 w 463944"/>
                    <a:gd name="connsiteY8" fmla="*/ 358222 h 633420"/>
                    <a:gd name="connsiteX9" fmla="*/ 299291 w 463944"/>
                    <a:gd name="connsiteY9" fmla="*/ 203457 h 633420"/>
                    <a:gd name="connsiteX10" fmla="*/ 338470 w 463944"/>
                    <a:gd name="connsiteY10" fmla="*/ 201731 h 633420"/>
                    <a:gd name="connsiteX11" fmla="*/ 345448 w 463944"/>
                    <a:gd name="connsiteY11" fmla="*/ 195049 h 633420"/>
                    <a:gd name="connsiteX12" fmla="*/ 405282 w 463944"/>
                    <a:gd name="connsiteY12" fmla="*/ 113119 h 633420"/>
                    <a:gd name="connsiteX13" fmla="*/ 451749 w 463944"/>
                    <a:gd name="connsiteY13" fmla="*/ 22934 h 633420"/>
                    <a:gd name="connsiteX14" fmla="*/ 458831 w 463944"/>
                    <a:gd name="connsiteY14" fmla="*/ 0 h 633420"/>
                    <a:gd name="connsiteX0" fmla="*/ 471623 w 476736"/>
                    <a:gd name="connsiteY0" fmla="*/ 0 h 638176"/>
                    <a:gd name="connsiteX1" fmla="*/ 476736 w 476736"/>
                    <a:gd name="connsiteY1" fmla="*/ 57619 h 638176"/>
                    <a:gd name="connsiteX2" fmla="*/ 467672 w 476736"/>
                    <a:gd name="connsiteY2" fmla="*/ 114797 h 638176"/>
                    <a:gd name="connsiteX3" fmla="*/ 436509 w 476736"/>
                    <a:gd name="connsiteY3" fmla="*/ 211345 h 638176"/>
                    <a:gd name="connsiteX4" fmla="*/ 428978 w 476736"/>
                    <a:gd name="connsiteY4" fmla="*/ 225517 h 638176"/>
                    <a:gd name="connsiteX5" fmla="*/ 431462 w 476736"/>
                    <a:gd name="connsiteY5" fmla="*/ 227418 h 638176"/>
                    <a:gd name="connsiteX6" fmla="*/ 440341 w 476736"/>
                    <a:gd name="connsiteY6" fmla="*/ 263167 h 638176"/>
                    <a:gd name="connsiteX7" fmla="*/ 48887 w 476736"/>
                    <a:gd name="connsiteY7" fmla="*/ 637553 h 638176"/>
                    <a:gd name="connsiteX8" fmla="*/ 32024 w 476736"/>
                    <a:gd name="connsiteY8" fmla="*/ 358222 h 638176"/>
                    <a:gd name="connsiteX9" fmla="*/ 312083 w 476736"/>
                    <a:gd name="connsiteY9" fmla="*/ 203457 h 638176"/>
                    <a:gd name="connsiteX10" fmla="*/ 351262 w 476736"/>
                    <a:gd name="connsiteY10" fmla="*/ 201731 h 638176"/>
                    <a:gd name="connsiteX11" fmla="*/ 358240 w 476736"/>
                    <a:gd name="connsiteY11" fmla="*/ 195049 h 638176"/>
                    <a:gd name="connsiteX12" fmla="*/ 418074 w 476736"/>
                    <a:gd name="connsiteY12" fmla="*/ 113119 h 638176"/>
                    <a:gd name="connsiteX13" fmla="*/ 464541 w 476736"/>
                    <a:gd name="connsiteY13" fmla="*/ 22934 h 638176"/>
                    <a:gd name="connsiteX14" fmla="*/ 471623 w 476736"/>
                    <a:gd name="connsiteY14" fmla="*/ 0 h 638176"/>
                    <a:gd name="connsiteX0" fmla="*/ 487403 w 492516"/>
                    <a:gd name="connsiteY0" fmla="*/ 0 h 638176"/>
                    <a:gd name="connsiteX1" fmla="*/ 492516 w 492516"/>
                    <a:gd name="connsiteY1" fmla="*/ 57619 h 638176"/>
                    <a:gd name="connsiteX2" fmla="*/ 483452 w 492516"/>
                    <a:gd name="connsiteY2" fmla="*/ 114797 h 638176"/>
                    <a:gd name="connsiteX3" fmla="*/ 452289 w 492516"/>
                    <a:gd name="connsiteY3" fmla="*/ 211345 h 638176"/>
                    <a:gd name="connsiteX4" fmla="*/ 444758 w 492516"/>
                    <a:gd name="connsiteY4" fmla="*/ 225517 h 638176"/>
                    <a:gd name="connsiteX5" fmla="*/ 447242 w 492516"/>
                    <a:gd name="connsiteY5" fmla="*/ 227418 h 638176"/>
                    <a:gd name="connsiteX6" fmla="*/ 456121 w 492516"/>
                    <a:gd name="connsiteY6" fmla="*/ 263167 h 638176"/>
                    <a:gd name="connsiteX7" fmla="*/ 64667 w 492516"/>
                    <a:gd name="connsiteY7" fmla="*/ 637553 h 638176"/>
                    <a:gd name="connsiteX8" fmla="*/ 47804 w 492516"/>
                    <a:gd name="connsiteY8" fmla="*/ 358222 h 638176"/>
                    <a:gd name="connsiteX9" fmla="*/ 327863 w 492516"/>
                    <a:gd name="connsiteY9" fmla="*/ 203457 h 638176"/>
                    <a:gd name="connsiteX10" fmla="*/ 367042 w 492516"/>
                    <a:gd name="connsiteY10" fmla="*/ 201731 h 638176"/>
                    <a:gd name="connsiteX11" fmla="*/ 374020 w 492516"/>
                    <a:gd name="connsiteY11" fmla="*/ 195049 h 638176"/>
                    <a:gd name="connsiteX12" fmla="*/ 433854 w 492516"/>
                    <a:gd name="connsiteY12" fmla="*/ 113119 h 638176"/>
                    <a:gd name="connsiteX13" fmla="*/ 480321 w 492516"/>
                    <a:gd name="connsiteY13" fmla="*/ 22934 h 638176"/>
                    <a:gd name="connsiteX14" fmla="*/ 487403 w 492516"/>
                    <a:gd name="connsiteY14" fmla="*/ 0 h 63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516" h="638176">
                      <a:moveTo>
                        <a:pt x="487403" y="0"/>
                      </a:moveTo>
                      <a:lnTo>
                        <a:pt x="492516" y="57619"/>
                      </a:lnTo>
                      <a:lnTo>
                        <a:pt x="483452" y="114797"/>
                      </a:lnTo>
                      <a:cubicBezTo>
                        <a:pt x="475108" y="149692"/>
                        <a:pt x="464439" y="182285"/>
                        <a:pt x="452289" y="211345"/>
                      </a:cubicBezTo>
                      <a:lnTo>
                        <a:pt x="444758" y="225517"/>
                      </a:lnTo>
                      <a:lnTo>
                        <a:pt x="447242" y="227418"/>
                      </a:lnTo>
                      <a:cubicBezTo>
                        <a:pt x="453066" y="236432"/>
                        <a:pt x="519883" y="194811"/>
                        <a:pt x="456121" y="263167"/>
                      </a:cubicBezTo>
                      <a:cubicBezTo>
                        <a:pt x="392359" y="331523"/>
                        <a:pt x="169550" y="654221"/>
                        <a:pt x="64667" y="637553"/>
                      </a:cubicBezTo>
                      <a:cubicBezTo>
                        <a:pt x="-40216" y="620885"/>
                        <a:pt x="3938" y="430571"/>
                        <a:pt x="47804" y="358222"/>
                      </a:cubicBezTo>
                      <a:cubicBezTo>
                        <a:pt x="91670" y="285873"/>
                        <a:pt x="248984" y="230332"/>
                        <a:pt x="327863" y="203457"/>
                      </a:cubicBezTo>
                      <a:lnTo>
                        <a:pt x="367042" y="201731"/>
                      </a:lnTo>
                      <a:lnTo>
                        <a:pt x="374020" y="195049"/>
                      </a:lnTo>
                      <a:cubicBezTo>
                        <a:pt x="394659" y="171256"/>
                        <a:pt x="415000" y="143645"/>
                        <a:pt x="433854" y="113119"/>
                      </a:cubicBezTo>
                      <a:cubicBezTo>
                        <a:pt x="452707" y="82593"/>
                        <a:pt x="468288" y="52042"/>
                        <a:pt x="480321" y="22934"/>
                      </a:cubicBezTo>
                      <a:lnTo>
                        <a:pt x="487403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4499C9BD-B36E-4A0B-B5A5-7B484A8EFB20}"/>
                    </a:ext>
                  </a:extLst>
                </p:cNvPr>
                <p:cNvSpPr/>
                <p:nvPr/>
              </p:nvSpPr>
              <p:spPr>
                <a:xfrm rot="973081" flipH="1">
                  <a:off x="2212634" y="1856409"/>
                  <a:ext cx="166701" cy="583253"/>
                </a:xfrm>
                <a:custGeom>
                  <a:avLst/>
                  <a:gdLst>
                    <a:gd name="connsiteX0" fmla="*/ 41359 w 320906"/>
                    <a:gd name="connsiteY0" fmla="*/ 39317 h 715169"/>
                    <a:gd name="connsiteX1" fmla="*/ 183428 w 320906"/>
                    <a:gd name="connsiteY1" fmla="*/ 231246 h 715169"/>
                    <a:gd name="connsiteX2" fmla="*/ 122322 w 320906"/>
                    <a:gd name="connsiteY2" fmla="*/ 232675 h 715169"/>
                    <a:gd name="connsiteX3" fmla="*/ 87409 w 320906"/>
                    <a:gd name="connsiteY3" fmla="*/ 238390 h 715169"/>
                    <a:gd name="connsiteX4" fmla="*/ 41359 w 320906"/>
                    <a:gd name="connsiteY4" fmla="*/ 39317 h 715169"/>
                    <a:gd name="connsiteX5" fmla="*/ 33651 w 320906"/>
                    <a:gd name="connsiteY5" fmla="*/ 199 h 715169"/>
                    <a:gd name="connsiteX6" fmla="*/ 53317 w 320906"/>
                    <a:gd name="connsiteY6" fmla="*/ 242500 h 715169"/>
                    <a:gd name="connsiteX7" fmla="*/ 57297 w 320906"/>
                    <a:gd name="connsiteY7" fmla="*/ 251511 h 715169"/>
                    <a:gd name="connsiteX8" fmla="*/ 49481 w 320906"/>
                    <a:gd name="connsiteY8" fmla="*/ 258573 h 715169"/>
                    <a:gd name="connsiteX9" fmla="*/ 41945 w 320906"/>
                    <a:gd name="connsiteY9" fmla="*/ 294322 h 715169"/>
                    <a:gd name="connsiteX10" fmla="*/ 166425 w 320906"/>
                    <a:gd name="connsiteY10" fmla="*/ 712753 h 715169"/>
                    <a:gd name="connsiteX11" fmla="*/ 249975 w 320906"/>
                    <a:gd name="connsiteY11" fmla="*/ 715169 h 715169"/>
                    <a:gd name="connsiteX12" fmla="*/ 308668 w 320906"/>
                    <a:gd name="connsiteY12" fmla="*/ 394139 h 715169"/>
                    <a:gd name="connsiteX13" fmla="*/ 315849 w 320906"/>
                    <a:gd name="connsiteY13" fmla="*/ 284430 h 715169"/>
                    <a:gd name="connsiteX14" fmla="*/ 320906 w 320906"/>
                    <a:gd name="connsiteY14" fmla="*/ 259342 h 715169"/>
                    <a:gd name="connsiteX15" fmla="*/ 267675 w 320906"/>
                    <a:gd name="connsiteY15" fmla="*/ 252685 h 715169"/>
                    <a:gd name="connsiteX16" fmla="*/ 33651 w 320906"/>
                    <a:gd name="connsiteY16" fmla="*/ 199 h 715169"/>
                    <a:gd name="connsiteX0" fmla="*/ 41359 w 323548"/>
                    <a:gd name="connsiteY0" fmla="*/ 39317 h 715169"/>
                    <a:gd name="connsiteX1" fmla="*/ 183428 w 323548"/>
                    <a:gd name="connsiteY1" fmla="*/ 231246 h 715169"/>
                    <a:gd name="connsiteX2" fmla="*/ 122322 w 323548"/>
                    <a:gd name="connsiteY2" fmla="*/ 232675 h 715169"/>
                    <a:gd name="connsiteX3" fmla="*/ 87409 w 323548"/>
                    <a:gd name="connsiteY3" fmla="*/ 238390 h 715169"/>
                    <a:gd name="connsiteX4" fmla="*/ 41359 w 323548"/>
                    <a:gd name="connsiteY4" fmla="*/ 39317 h 715169"/>
                    <a:gd name="connsiteX5" fmla="*/ 33651 w 323548"/>
                    <a:gd name="connsiteY5" fmla="*/ 199 h 715169"/>
                    <a:gd name="connsiteX6" fmla="*/ 53317 w 323548"/>
                    <a:gd name="connsiteY6" fmla="*/ 242500 h 715169"/>
                    <a:gd name="connsiteX7" fmla="*/ 57297 w 323548"/>
                    <a:gd name="connsiteY7" fmla="*/ 251511 h 715169"/>
                    <a:gd name="connsiteX8" fmla="*/ 49481 w 323548"/>
                    <a:gd name="connsiteY8" fmla="*/ 258573 h 715169"/>
                    <a:gd name="connsiteX9" fmla="*/ 41945 w 323548"/>
                    <a:gd name="connsiteY9" fmla="*/ 294322 h 715169"/>
                    <a:gd name="connsiteX10" fmla="*/ 166425 w 323548"/>
                    <a:gd name="connsiteY10" fmla="*/ 712753 h 715169"/>
                    <a:gd name="connsiteX11" fmla="*/ 249975 w 323548"/>
                    <a:gd name="connsiteY11" fmla="*/ 715169 h 715169"/>
                    <a:gd name="connsiteX12" fmla="*/ 308668 w 323548"/>
                    <a:gd name="connsiteY12" fmla="*/ 394139 h 715169"/>
                    <a:gd name="connsiteX13" fmla="*/ 320906 w 323548"/>
                    <a:gd name="connsiteY13" fmla="*/ 259342 h 715169"/>
                    <a:gd name="connsiteX14" fmla="*/ 267675 w 323548"/>
                    <a:gd name="connsiteY14" fmla="*/ 252685 h 715169"/>
                    <a:gd name="connsiteX15" fmla="*/ 33651 w 32354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38658"/>
                    <a:gd name="connsiteY0" fmla="*/ 39317 h 715169"/>
                    <a:gd name="connsiteX1" fmla="*/ 183428 w 338658"/>
                    <a:gd name="connsiteY1" fmla="*/ 231246 h 715169"/>
                    <a:gd name="connsiteX2" fmla="*/ 122322 w 338658"/>
                    <a:gd name="connsiteY2" fmla="*/ 232675 h 715169"/>
                    <a:gd name="connsiteX3" fmla="*/ 87409 w 338658"/>
                    <a:gd name="connsiteY3" fmla="*/ 238390 h 715169"/>
                    <a:gd name="connsiteX4" fmla="*/ 41359 w 338658"/>
                    <a:gd name="connsiteY4" fmla="*/ 39317 h 715169"/>
                    <a:gd name="connsiteX5" fmla="*/ 33651 w 338658"/>
                    <a:gd name="connsiteY5" fmla="*/ 199 h 715169"/>
                    <a:gd name="connsiteX6" fmla="*/ 53317 w 338658"/>
                    <a:gd name="connsiteY6" fmla="*/ 242500 h 715169"/>
                    <a:gd name="connsiteX7" fmla="*/ 57297 w 338658"/>
                    <a:gd name="connsiteY7" fmla="*/ 251511 h 715169"/>
                    <a:gd name="connsiteX8" fmla="*/ 49481 w 338658"/>
                    <a:gd name="connsiteY8" fmla="*/ 258573 h 715169"/>
                    <a:gd name="connsiteX9" fmla="*/ 41945 w 338658"/>
                    <a:gd name="connsiteY9" fmla="*/ 294322 h 715169"/>
                    <a:gd name="connsiteX10" fmla="*/ 166425 w 338658"/>
                    <a:gd name="connsiteY10" fmla="*/ 712753 h 715169"/>
                    <a:gd name="connsiteX11" fmla="*/ 249975 w 338658"/>
                    <a:gd name="connsiteY11" fmla="*/ 715169 h 715169"/>
                    <a:gd name="connsiteX12" fmla="*/ 334862 w 338658"/>
                    <a:gd name="connsiteY12" fmla="*/ 513202 h 715169"/>
                    <a:gd name="connsiteX13" fmla="*/ 320906 w 338658"/>
                    <a:gd name="connsiteY13" fmla="*/ 259342 h 715169"/>
                    <a:gd name="connsiteX14" fmla="*/ 267675 w 338658"/>
                    <a:gd name="connsiteY14" fmla="*/ 252685 h 715169"/>
                    <a:gd name="connsiteX15" fmla="*/ 33651 w 338658"/>
                    <a:gd name="connsiteY15" fmla="*/ 199 h 715169"/>
                    <a:gd name="connsiteX0" fmla="*/ 41359 w 340747"/>
                    <a:gd name="connsiteY0" fmla="*/ 39317 h 715169"/>
                    <a:gd name="connsiteX1" fmla="*/ 183428 w 340747"/>
                    <a:gd name="connsiteY1" fmla="*/ 231246 h 715169"/>
                    <a:gd name="connsiteX2" fmla="*/ 122322 w 340747"/>
                    <a:gd name="connsiteY2" fmla="*/ 232675 h 715169"/>
                    <a:gd name="connsiteX3" fmla="*/ 87409 w 340747"/>
                    <a:gd name="connsiteY3" fmla="*/ 238390 h 715169"/>
                    <a:gd name="connsiteX4" fmla="*/ 41359 w 340747"/>
                    <a:gd name="connsiteY4" fmla="*/ 39317 h 715169"/>
                    <a:gd name="connsiteX5" fmla="*/ 33651 w 340747"/>
                    <a:gd name="connsiteY5" fmla="*/ 199 h 715169"/>
                    <a:gd name="connsiteX6" fmla="*/ 53317 w 340747"/>
                    <a:gd name="connsiteY6" fmla="*/ 242500 h 715169"/>
                    <a:gd name="connsiteX7" fmla="*/ 57297 w 340747"/>
                    <a:gd name="connsiteY7" fmla="*/ 251511 h 715169"/>
                    <a:gd name="connsiteX8" fmla="*/ 49481 w 340747"/>
                    <a:gd name="connsiteY8" fmla="*/ 258573 h 715169"/>
                    <a:gd name="connsiteX9" fmla="*/ 41945 w 340747"/>
                    <a:gd name="connsiteY9" fmla="*/ 294322 h 715169"/>
                    <a:gd name="connsiteX10" fmla="*/ 166425 w 340747"/>
                    <a:gd name="connsiteY10" fmla="*/ 712753 h 715169"/>
                    <a:gd name="connsiteX11" fmla="*/ 249975 w 340747"/>
                    <a:gd name="connsiteY11" fmla="*/ 715169 h 715169"/>
                    <a:gd name="connsiteX12" fmla="*/ 337244 w 340747"/>
                    <a:gd name="connsiteY12" fmla="*/ 487008 h 715169"/>
                    <a:gd name="connsiteX13" fmla="*/ 320906 w 340747"/>
                    <a:gd name="connsiteY13" fmla="*/ 259342 h 715169"/>
                    <a:gd name="connsiteX14" fmla="*/ 267675 w 340747"/>
                    <a:gd name="connsiteY14" fmla="*/ 252685 h 715169"/>
                    <a:gd name="connsiteX15" fmla="*/ 33651 w 340747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9481 w 339828"/>
                    <a:gd name="connsiteY8" fmla="*/ 258573 h 715169"/>
                    <a:gd name="connsiteX9" fmla="*/ 41945 w 339828"/>
                    <a:gd name="connsiteY9" fmla="*/ 294322 h 715169"/>
                    <a:gd name="connsiteX10" fmla="*/ 166425 w 339828"/>
                    <a:gd name="connsiteY10" fmla="*/ 712753 h 715169"/>
                    <a:gd name="connsiteX11" fmla="*/ 249975 w 339828"/>
                    <a:gd name="connsiteY11" fmla="*/ 715169 h 715169"/>
                    <a:gd name="connsiteX12" fmla="*/ 337244 w 339828"/>
                    <a:gd name="connsiteY12" fmla="*/ 487008 h 715169"/>
                    <a:gd name="connsiteX13" fmla="*/ 320906 w 339828"/>
                    <a:gd name="connsiteY13" fmla="*/ 259342 h 715169"/>
                    <a:gd name="connsiteX14" fmla="*/ 267675 w 339828"/>
                    <a:gd name="connsiteY14" fmla="*/ 252685 h 715169"/>
                    <a:gd name="connsiteX15" fmla="*/ 33651 w 339828"/>
                    <a:gd name="connsiteY15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41945 w 339828"/>
                    <a:gd name="connsiteY8" fmla="*/ 294322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27657 w 339828"/>
                    <a:gd name="connsiteY8" fmla="*/ 315753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15169"/>
                    <a:gd name="connsiteX1" fmla="*/ 183428 w 339828"/>
                    <a:gd name="connsiteY1" fmla="*/ 231246 h 715169"/>
                    <a:gd name="connsiteX2" fmla="*/ 122322 w 339828"/>
                    <a:gd name="connsiteY2" fmla="*/ 232675 h 715169"/>
                    <a:gd name="connsiteX3" fmla="*/ 87409 w 339828"/>
                    <a:gd name="connsiteY3" fmla="*/ 238390 h 715169"/>
                    <a:gd name="connsiteX4" fmla="*/ 41359 w 339828"/>
                    <a:gd name="connsiteY4" fmla="*/ 39317 h 715169"/>
                    <a:gd name="connsiteX5" fmla="*/ 33651 w 339828"/>
                    <a:gd name="connsiteY5" fmla="*/ 199 h 715169"/>
                    <a:gd name="connsiteX6" fmla="*/ 53317 w 339828"/>
                    <a:gd name="connsiteY6" fmla="*/ 242500 h 715169"/>
                    <a:gd name="connsiteX7" fmla="*/ 57297 w 339828"/>
                    <a:gd name="connsiteY7" fmla="*/ 251511 h 715169"/>
                    <a:gd name="connsiteX8" fmla="*/ 39564 w 339828"/>
                    <a:gd name="connsiteY8" fmla="*/ 387190 h 715169"/>
                    <a:gd name="connsiteX9" fmla="*/ 166425 w 339828"/>
                    <a:gd name="connsiteY9" fmla="*/ 712753 h 715169"/>
                    <a:gd name="connsiteX10" fmla="*/ 249975 w 339828"/>
                    <a:gd name="connsiteY10" fmla="*/ 715169 h 715169"/>
                    <a:gd name="connsiteX11" fmla="*/ 337244 w 339828"/>
                    <a:gd name="connsiteY11" fmla="*/ 487008 h 715169"/>
                    <a:gd name="connsiteX12" fmla="*/ 320906 w 339828"/>
                    <a:gd name="connsiteY12" fmla="*/ 259342 h 715169"/>
                    <a:gd name="connsiteX13" fmla="*/ 267675 w 339828"/>
                    <a:gd name="connsiteY13" fmla="*/ 252685 h 715169"/>
                    <a:gd name="connsiteX14" fmla="*/ 33651 w 339828"/>
                    <a:gd name="connsiteY14" fmla="*/ 199 h 715169"/>
                    <a:gd name="connsiteX0" fmla="*/ 41359 w 339828"/>
                    <a:gd name="connsiteY0" fmla="*/ 39317 h 722855"/>
                    <a:gd name="connsiteX1" fmla="*/ 183428 w 339828"/>
                    <a:gd name="connsiteY1" fmla="*/ 231246 h 722855"/>
                    <a:gd name="connsiteX2" fmla="*/ 122322 w 339828"/>
                    <a:gd name="connsiteY2" fmla="*/ 232675 h 722855"/>
                    <a:gd name="connsiteX3" fmla="*/ 87409 w 339828"/>
                    <a:gd name="connsiteY3" fmla="*/ 238390 h 722855"/>
                    <a:gd name="connsiteX4" fmla="*/ 41359 w 339828"/>
                    <a:gd name="connsiteY4" fmla="*/ 39317 h 722855"/>
                    <a:gd name="connsiteX5" fmla="*/ 33651 w 339828"/>
                    <a:gd name="connsiteY5" fmla="*/ 199 h 722855"/>
                    <a:gd name="connsiteX6" fmla="*/ 53317 w 339828"/>
                    <a:gd name="connsiteY6" fmla="*/ 242500 h 722855"/>
                    <a:gd name="connsiteX7" fmla="*/ 57297 w 339828"/>
                    <a:gd name="connsiteY7" fmla="*/ 251511 h 722855"/>
                    <a:gd name="connsiteX8" fmla="*/ 39564 w 339828"/>
                    <a:gd name="connsiteY8" fmla="*/ 387190 h 722855"/>
                    <a:gd name="connsiteX9" fmla="*/ 166425 w 339828"/>
                    <a:gd name="connsiteY9" fmla="*/ 712753 h 722855"/>
                    <a:gd name="connsiteX10" fmla="*/ 249975 w 339828"/>
                    <a:gd name="connsiteY10" fmla="*/ 715169 h 722855"/>
                    <a:gd name="connsiteX11" fmla="*/ 337244 w 339828"/>
                    <a:gd name="connsiteY11" fmla="*/ 487008 h 722855"/>
                    <a:gd name="connsiteX12" fmla="*/ 320906 w 339828"/>
                    <a:gd name="connsiteY12" fmla="*/ 259342 h 722855"/>
                    <a:gd name="connsiteX13" fmla="*/ 267675 w 339828"/>
                    <a:gd name="connsiteY13" fmla="*/ 252685 h 722855"/>
                    <a:gd name="connsiteX14" fmla="*/ 33651 w 339828"/>
                    <a:gd name="connsiteY14" fmla="*/ 199 h 722855"/>
                    <a:gd name="connsiteX0" fmla="*/ 41359 w 337505"/>
                    <a:gd name="connsiteY0" fmla="*/ 39324 h 722862"/>
                    <a:gd name="connsiteX1" fmla="*/ 183428 w 337505"/>
                    <a:gd name="connsiteY1" fmla="*/ 231253 h 722862"/>
                    <a:gd name="connsiteX2" fmla="*/ 122322 w 337505"/>
                    <a:gd name="connsiteY2" fmla="*/ 232682 h 722862"/>
                    <a:gd name="connsiteX3" fmla="*/ 87409 w 337505"/>
                    <a:gd name="connsiteY3" fmla="*/ 238397 h 722862"/>
                    <a:gd name="connsiteX4" fmla="*/ 41359 w 337505"/>
                    <a:gd name="connsiteY4" fmla="*/ 39324 h 722862"/>
                    <a:gd name="connsiteX5" fmla="*/ 33651 w 337505"/>
                    <a:gd name="connsiteY5" fmla="*/ 206 h 722862"/>
                    <a:gd name="connsiteX6" fmla="*/ 53317 w 337505"/>
                    <a:gd name="connsiteY6" fmla="*/ 242507 h 722862"/>
                    <a:gd name="connsiteX7" fmla="*/ 57297 w 337505"/>
                    <a:gd name="connsiteY7" fmla="*/ 251518 h 722862"/>
                    <a:gd name="connsiteX8" fmla="*/ 39564 w 337505"/>
                    <a:gd name="connsiteY8" fmla="*/ 387197 h 722862"/>
                    <a:gd name="connsiteX9" fmla="*/ 166425 w 337505"/>
                    <a:gd name="connsiteY9" fmla="*/ 712760 h 722862"/>
                    <a:gd name="connsiteX10" fmla="*/ 249975 w 337505"/>
                    <a:gd name="connsiteY10" fmla="*/ 715176 h 722862"/>
                    <a:gd name="connsiteX11" fmla="*/ 337244 w 337505"/>
                    <a:gd name="connsiteY11" fmla="*/ 487015 h 722862"/>
                    <a:gd name="connsiteX12" fmla="*/ 267675 w 337505"/>
                    <a:gd name="connsiteY12" fmla="*/ 252692 h 722862"/>
                    <a:gd name="connsiteX13" fmla="*/ 33651 w 337505"/>
                    <a:gd name="connsiteY13" fmla="*/ 206 h 722862"/>
                    <a:gd name="connsiteX0" fmla="*/ 41359 w 341465"/>
                    <a:gd name="connsiteY0" fmla="*/ 39324 h 713925"/>
                    <a:gd name="connsiteX1" fmla="*/ 183428 w 341465"/>
                    <a:gd name="connsiteY1" fmla="*/ 231253 h 713925"/>
                    <a:gd name="connsiteX2" fmla="*/ 122322 w 341465"/>
                    <a:gd name="connsiteY2" fmla="*/ 232682 h 713925"/>
                    <a:gd name="connsiteX3" fmla="*/ 87409 w 341465"/>
                    <a:gd name="connsiteY3" fmla="*/ 238397 h 713925"/>
                    <a:gd name="connsiteX4" fmla="*/ 41359 w 341465"/>
                    <a:gd name="connsiteY4" fmla="*/ 39324 h 713925"/>
                    <a:gd name="connsiteX5" fmla="*/ 33651 w 341465"/>
                    <a:gd name="connsiteY5" fmla="*/ 206 h 713925"/>
                    <a:gd name="connsiteX6" fmla="*/ 53317 w 341465"/>
                    <a:gd name="connsiteY6" fmla="*/ 242507 h 713925"/>
                    <a:gd name="connsiteX7" fmla="*/ 57297 w 341465"/>
                    <a:gd name="connsiteY7" fmla="*/ 251518 h 713925"/>
                    <a:gd name="connsiteX8" fmla="*/ 39564 w 341465"/>
                    <a:gd name="connsiteY8" fmla="*/ 387197 h 713925"/>
                    <a:gd name="connsiteX9" fmla="*/ 166425 w 341465"/>
                    <a:gd name="connsiteY9" fmla="*/ 712760 h 713925"/>
                    <a:gd name="connsiteX10" fmla="*/ 337244 w 341465"/>
                    <a:gd name="connsiteY10" fmla="*/ 487015 h 713925"/>
                    <a:gd name="connsiteX11" fmla="*/ 267675 w 341465"/>
                    <a:gd name="connsiteY11" fmla="*/ 252692 h 713925"/>
                    <a:gd name="connsiteX12" fmla="*/ 33651 w 341465"/>
                    <a:gd name="connsiteY12" fmla="*/ 206 h 713925"/>
                    <a:gd name="connsiteX0" fmla="*/ 41359 w 341465"/>
                    <a:gd name="connsiteY0" fmla="*/ 39324 h 712892"/>
                    <a:gd name="connsiteX1" fmla="*/ 183428 w 341465"/>
                    <a:gd name="connsiteY1" fmla="*/ 231253 h 712892"/>
                    <a:gd name="connsiteX2" fmla="*/ 122322 w 341465"/>
                    <a:gd name="connsiteY2" fmla="*/ 232682 h 712892"/>
                    <a:gd name="connsiteX3" fmla="*/ 87409 w 341465"/>
                    <a:gd name="connsiteY3" fmla="*/ 238397 h 712892"/>
                    <a:gd name="connsiteX4" fmla="*/ 41359 w 341465"/>
                    <a:gd name="connsiteY4" fmla="*/ 39324 h 712892"/>
                    <a:gd name="connsiteX5" fmla="*/ 33651 w 341465"/>
                    <a:gd name="connsiteY5" fmla="*/ 206 h 712892"/>
                    <a:gd name="connsiteX6" fmla="*/ 53317 w 341465"/>
                    <a:gd name="connsiteY6" fmla="*/ 242507 h 712892"/>
                    <a:gd name="connsiteX7" fmla="*/ 57297 w 341465"/>
                    <a:gd name="connsiteY7" fmla="*/ 251518 h 712892"/>
                    <a:gd name="connsiteX8" fmla="*/ 39564 w 341465"/>
                    <a:gd name="connsiteY8" fmla="*/ 387197 h 712892"/>
                    <a:gd name="connsiteX9" fmla="*/ 166425 w 341465"/>
                    <a:gd name="connsiteY9" fmla="*/ 712760 h 712892"/>
                    <a:gd name="connsiteX10" fmla="*/ 337244 w 341465"/>
                    <a:gd name="connsiteY10" fmla="*/ 487015 h 712892"/>
                    <a:gd name="connsiteX11" fmla="*/ 267675 w 341465"/>
                    <a:gd name="connsiteY11" fmla="*/ 252692 h 712892"/>
                    <a:gd name="connsiteX12" fmla="*/ 33651 w 341465"/>
                    <a:gd name="connsiteY12" fmla="*/ 206 h 712892"/>
                    <a:gd name="connsiteX0" fmla="*/ 41359 w 304574"/>
                    <a:gd name="connsiteY0" fmla="*/ 39324 h 713825"/>
                    <a:gd name="connsiteX1" fmla="*/ 183428 w 304574"/>
                    <a:gd name="connsiteY1" fmla="*/ 231253 h 713825"/>
                    <a:gd name="connsiteX2" fmla="*/ 122322 w 304574"/>
                    <a:gd name="connsiteY2" fmla="*/ 232682 h 713825"/>
                    <a:gd name="connsiteX3" fmla="*/ 87409 w 304574"/>
                    <a:gd name="connsiteY3" fmla="*/ 238397 h 713825"/>
                    <a:gd name="connsiteX4" fmla="*/ 41359 w 304574"/>
                    <a:gd name="connsiteY4" fmla="*/ 39324 h 713825"/>
                    <a:gd name="connsiteX5" fmla="*/ 33651 w 304574"/>
                    <a:gd name="connsiteY5" fmla="*/ 206 h 713825"/>
                    <a:gd name="connsiteX6" fmla="*/ 53317 w 304574"/>
                    <a:gd name="connsiteY6" fmla="*/ 242507 h 713825"/>
                    <a:gd name="connsiteX7" fmla="*/ 57297 w 304574"/>
                    <a:gd name="connsiteY7" fmla="*/ 251518 h 713825"/>
                    <a:gd name="connsiteX8" fmla="*/ 39564 w 304574"/>
                    <a:gd name="connsiteY8" fmla="*/ 387197 h 713825"/>
                    <a:gd name="connsiteX9" fmla="*/ 166425 w 304574"/>
                    <a:gd name="connsiteY9" fmla="*/ 712760 h 713825"/>
                    <a:gd name="connsiteX10" fmla="*/ 290468 w 304574"/>
                    <a:gd name="connsiteY10" fmla="*/ 483313 h 713825"/>
                    <a:gd name="connsiteX11" fmla="*/ 267675 w 304574"/>
                    <a:gd name="connsiteY11" fmla="*/ 252692 h 713825"/>
                    <a:gd name="connsiteX12" fmla="*/ 33651 w 304574"/>
                    <a:gd name="connsiteY12" fmla="*/ 206 h 713825"/>
                    <a:gd name="connsiteX0" fmla="*/ 41359 w 302008"/>
                    <a:gd name="connsiteY0" fmla="*/ 39324 h 714003"/>
                    <a:gd name="connsiteX1" fmla="*/ 183428 w 302008"/>
                    <a:gd name="connsiteY1" fmla="*/ 231253 h 714003"/>
                    <a:gd name="connsiteX2" fmla="*/ 122322 w 302008"/>
                    <a:gd name="connsiteY2" fmla="*/ 232682 h 714003"/>
                    <a:gd name="connsiteX3" fmla="*/ 87409 w 302008"/>
                    <a:gd name="connsiteY3" fmla="*/ 238397 h 714003"/>
                    <a:gd name="connsiteX4" fmla="*/ 41359 w 302008"/>
                    <a:gd name="connsiteY4" fmla="*/ 39324 h 714003"/>
                    <a:gd name="connsiteX5" fmla="*/ 33651 w 302008"/>
                    <a:gd name="connsiteY5" fmla="*/ 206 h 714003"/>
                    <a:gd name="connsiteX6" fmla="*/ 53317 w 302008"/>
                    <a:gd name="connsiteY6" fmla="*/ 242507 h 714003"/>
                    <a:gd name="connsiteX7" fmla="*/ 57297 w 302008"/>
                    <a:gd name="connsiteY7" fmla="*/ 251518 h 714003"/>
                    <a:gd name="connsiteX8" fmla="*/ 39564 w 302008"/>
                    <a:gd name="connsiteY8" fmla="*/ 387197 h 714003"/>
                    <a:gd name="connsiteX9" fmla="*/ 166425 w 302008"/>
                    <a:gd name="connsiteY9" fmla="*/ 712760 h 714003"/>
                    <a:gd name="connsiteX10" fmla="*/ 290468 w 302008"/>
                    <a:gd name="connsiteY10" fmla="*/ 483313 h 714003"/>
                    <a:gd name="connsiteX11" fmla="*/ 267675 w 302008"/>
                    <a:gd name="connsiteY11" fmla="*/ 252692 h 714003"/>
                    <a:gd name="connsiteX12" fmla="*/ 33651 w 302008"/>
                    <a:gd name="connsiteY12" fmla="*/ 206 h 714003"/>
                    <a:gd name="connsiteX0" fmla="*/ 41359 w 308761"/>
                    <a:gd name="connsiteY0" fmla="*/ 39324 h 714056"/>
                    <a:gd name="connsiteX1" fmla="*/ 183428 w 308761"/>
                    <a:gd name="connsiteY1" fmla="*/ 231253 h 714056"/>
                    <a:gd name="connsiteX2" fmla="*/ 122322 w 308761"/>
                    <a:gd name="connsiteY2" fmla="*/ 232682 h 714056"/>
                    <a:gd name="connsiteX3" fmla="*/ 87409 w 308761"/>
                    <a:gd name="connsiteY3" fmla="*/ 238397 h 714056"/>
                    <a:gd name="connsiteX4" fmla="*/ 41359 w 308761"/>
                    <a:gd name="connsiteY4" fmla="*/ 39324 h 714056"/>
                    <a:gd name="connsiteX5" fmla="*/ 33651 w 308761"/>
                    <a:gd name="connsiteY5" fmla="*/ 206 h 714056"/>
                    <a:gd name="connsiteX6" fmla="*/ 53317 w 308761"/>
                    <a:gd name="connsiteY6" fmla="*/ 242507 h 714056"/>
                    <a:gd name="connsiteX7" fmla="*/ 57297 w 308761"/>
                    <a:gd name="connsiteY7" fmla="*/ 251518 h 714056"/>
                    <a:gd name="connsiteX8" fmla="*/ 39564 w 308761"/>
                    <a:gd name="connsiteY8" fmla="*/ 387197 h 714056"/>
                    <a:gd name="connsiteX9" fmla="*/ 166425 w 308761"/>
                    <a:gd name="connsiteY9" fmla="*/ 712760 h 714056"/>
                    <a:gd name="connsiteX10" fmla="*/ 290468 w 308761"/>
                    <a:gd name="connsiteY10" fmla="*/ 483313 h 714056"/>
                    <a:gd name="connsiteX11" fmla="*/ 267675 w 308761"/>
                    <a:gd name="connsiteY11" fmla="*/ 252692 h 714056"/>
                    <a:gd name="connsiteX12" fmla="*/ 33651 w 308761"/>
                    <a:gd name="connsiteY12" fmla="*/ 206 h 714056"/>
                    <a:gd name="connsiteX0" fmla="*/ 41359 w 305989"/>
                    <a:gd name="connsiteY0" fmla="*/ 39324 h 673404"/>
                    <a:gd name="connsiteX1" fmla="*/ 183428 w 305989"/>
                    <a:gd name="connsiteY1" fmla="*/ 231253 h 673404"/>
                    <a:gd name="connsiteX2" fmla="*/ 122322 w 305989"/>
                    <a:gd name="connsiteY2" fmla="*/ 232682 h 673404"/>
                    <a:gd name="connsiteX3" fmla="*/ 87409 w 305989"/>
                    <a:gd name="connsiteY3" fmla="*/ 238397 h 673404"/>
                    <a:gd name="connsiteX4" fmla="*/ 41359 w 305989"/>
                    <a:gd name="connsiteY4" fmla="*/ 39324 h 673404"/>
                    <a:gd name="connsiteX5" fmla="*/ 33651 w 305989"/>
                    <a:gd name="connsiteY5" fmla="*/ 206 h 673404"/>
                    <a:gd name="connsiteX6" fmla="*/ 53317 w 305989"/>
                    <a:gd name="connsiteY6" fmla="*/ 242507 h 673404"/>
                    <a:gd name="connsiteX7" fmla="*/ 57297 w 305989"/>
                    <a:gd name="connsiteY7" fmla="*/ 251518 h 673404"/>
                    <a:gd name="connsiteX8" fmla="*/ 39564 w 305989"/>
                    <a:gd name="connsiteY8" fmla="*/ 387197 h 673404"/>
                    <a:gd name="connsiteX9" fmla="*/ 145667 w 305989"/>
                    <a:gd name="connsiteY9" fmla="*/ 672096 h 673404"/>
                    <a:gd name="connsiteX10" fmla="*/ 290468 w 305989"/>
                    <a:gd name="connsiteY10" fmla="*/ 483313 h 673404"/>
                    <a:gd name="connsiteX11" fmla="*/ 267675 w 305989"/>
                    <a:gd name="connsiteY11" fmla="*/ 252692 h 673404"/>
                    <a:gd name="connsiteX12" fmla="*/ 33651 w 305989"/>
                    <a:gd name="connsiteY12" fmla="*/ 206 h 6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989" h="673404">
                      <a:moveTo>
                        <a:pt x="41359" y="39324"/>
                      </a:moveTo>
                      <a:cubicBezTo>
                        <a:pt x="76412" y="35752"/>
                        <a:pt x="169934" y="199027"/>
                        <a:pt x="183428" y="231253"/>
                      </a:cubicBezTo>
                      <a:cubicBezTo>
                        <a:pt x="189778" y="242048"/>
                        <a:pt x="138325" y="231491"/>
                        <a:pt x="122322" y="232682"/>
                      </a:cubicBezTo>
                      <a:cubicBezTo>
                        <a:pt x="106319" y="233873"/>
                        <a:pt x="87409" y="251022"/>
                        <a:pt x="87409" y="238397"/>
                      </a:cubicBezTo>
                      <a:cubicBezTo>
                        <a:pt x="87409" y="225772"/>
                        <a:pt x="6306" y="42896"/>
                        <a:pt x="41359" y="39324"/>
                      </a:cubicBezTo>
                      <a:close/>
                      <a:moveTo>
                        <a:pt x="33651" y="206"/>
                      </a:moveTo>
                      <a:cubicBezTo>
                        <a:pt x="-49913" y="7324"/>
                        <a:pt x="47788" y="205781"/>
                        <a:pt x="53317" y="242507"/>
                      </a:cubicBezTo>
                      <a:lnTo>
                        <a:pt x="57297" y="251518"/>
                      </a:lnTo>
                      <a:cubicBezTo>
                        <a:pt x="47417" y="272932"/>
                        <a:pt x="24836" y="317101"/>
                        <a:pt x="39564" y="387197"/>
                      </a:cubicBezTo>
                      <a:cubicBezTo>
                        <a:pt x="54292" y="457293"/>
                        <a:pt x="103850" y="656077"/>
                        <a:pt x="145667" y="672096"/>
                      </a:cubicBezTo>
                      <a:cubicBezTo>
                        <a:pt x="187484" y="688115"/>
                        <a:pt x="270133" y="553214"/>
                        <a:pt x="290468" y="483313"/>
                      </a:cubicBezTo>
                      <a:cubicBezTo>
                        <a:pt x="310803" y="413412"/>
                        <a:pt x="318274" y="333827"/>
                        <a:pt x="267675" y="252692"/>
                      </a:cubicBezTo>
                      <a:cubicBezTo>
                        <a:pt x="217076" y="171557"/>
                        <a:pt x="117215" y="-6912"/>
                        <a:pt x="33651" y="20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497DB1C-AAD7-4E83-BA40-BE8E1D747B0D}"/>
                  </a:ext>
                </a:extLst>
              </p:cNvPr>
              <p:cNvSpPr/>
              <p:nvPr/>
            </p:nvSpPr>
            <p:spPr>
              <a:xfrm rot="940447">
                <a:off x="8026446" y="5171731"/>
                <a:ext cx="669478" cy="795413"/>
              </a:xfrm>
              <a:custGeom>
                <a:avLst/>
                <a:gdLst>
                  <a:gd name="connsiteX0" fmla="*/ 87930 w 669478"/>
                  <a:gd name="connsiteY0" fmla="*/ 20 h 795413"/>
                  <a:gd name="connsiteX1" fmla="*/ 103126 w 669478"/>
                  <a:gd name="connsiteY1" fmla="*/ 6806 h 795413"/>
                  <a:gd name="connsiteX2" fmla="*/ 173128 w 669478"/>
                  <a:gd name="connsiteY2" fmla="*/ 81835 h 795413"/>
                  <a:gd name="connsiteX3" fmla="*/ 199192 w 669478"/>
                  <a:gd name="connsiteY3" fmla="*/ 81834 h 795413"/>
                  <a:gd name="connsiteX4" fmla="*/ 234919 w 669478"/>
                  <a:gd name="connsiteY4" fmla="*/ 115465 h 795413"/>
                  <a:gd name="connsiteX5" fmla="*/ 234918 w 669478"/>
                  <a:gd name="connsiteY5" fmla="*/ 152686 h 795413"/>
                  <a:gd name="connsiteX6" fmla="*/ 245890 w 669478"/>
                  <a:gd name="connsiteY6" fmla="*/ 171000 h 795413"/>
                  <a:gd name="connsiteX7" fmla="*/ 250269 w 669478"/>
                  <a:gd name="connsiteY7" fmla="*/ 196996 h 795413"/>
                  <a:gd name="connsiteX8" fmla="*/ 247850 w 669478"/>
                  <a:gd name="connsiteY8" fmla="*/ 214070 h 795413"/>
                  <a:gd name="connsiteX9" fmla="*/ 646235 w 669478"/>
                  <a:gd name="connsiteY9" fmla="*/ 648097 h 795413"/>
                  <a:gd name="connsiteX10" fmla="*/ 639513 w 669478"/>
                  <a:gd name="connsiteY10" fmla="*/ 777172 h 795413"/>
                  <a:gd name="connsiteX11" fmla="*/ 511659 w 669478"/>
                  <a:gd name="connsiteY11" fmla="*/ 758223 h 795413"/>
                  <a:gd name="connsiteX12" fmla="*/ 150939 w 669478"/>
                  <a:gd name="connsiteY12" fmla="*/ 292436 h 795413"/>
                  <a:gd name="connsiteX13" fmla="*/ 143968 w 669478"/>
                  <a:gd name="connsiteY13" fmla="*/ 293401 h 795413"/>
                  <a:gd name="connsiteX14" fmla="*/ 77338 w 669478"/>
                  <a:gd name="connsiteY14" fmla="*/ 263647 h 795413"/>
                  <a:gd name="connsiteX15" fmla="*/ 6200 w 669478"/>
                  <a:gd name="connsiteY15" fmla="*/ 187402 h 795413"/>
                  <a:gd name="connsiteX16" fmla="*/ 9348 w 669478"/>
                  <a:gd name="connsiteY16" fmla="*/ 152584 h 795413"/>
                  <a:gd name="connsiteX17" fmla="*/ 28393 w 669478"/>
                  <a:gd name="connsiteY17" fmla="*/ 146201 h 795413"/>
                  <a:gd name="connsiteX18" fmla="*/ 22761 w 669478"/>
                  <a:gd name="connsiteY18" fmla="*/ 129847 h 795413"/>
                  <a:gd name="connsiteX19" fmla="*/ 32400 w 669478"/>
                  <a:gd name="connsiteY19" fmla="*/ 112049 h 795413"/>
                  <a:gd name="connsiteX20" fmla="*/ 62102 w 669478"/>
                  <a:gd name="connsiteY20" fmla="*/ 100919 h 795413"/>
                  <a:gd name="connsiteX21" fmla="*/ 65249 w 669478"/>
                  <a:gd name="connsiteY21" fmla="*/ 66101 h 795413"/>
                  <a:gd name="connsiteX22" fmla="*/ 84443 w 669478"/>
                  <a:gd name="connsiteY22" fmla="*/ 59669 h 795413"/>
                  <a:gd name="connsiteX23" fmla="*/ 68952 w 669478"/>
                  <a:gd name="connsiteY23" fmla="*/ 35062 h 795413"/>
                  <a:gd name="connsiteX24" fmla="*/ 71626 w 669478"/>
                  <a:gd name="connsiteY24" fmla="*/ 5485 h 795413"/>
                  <a:gd name="connsiteX25" fmla="*/ 87930 w 669478"/>
                  <a:gd name="connsiteY25" fmla="*/ 20 h 7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69478" h="795413">
                    <a:moveTo>
                      <a:pt x="87930" y="20"/>
                    </a:moveTo>
                    <a:cubicBezTo>
                      <a:pt x="93631" y="260"/>
                      <a:pt x="99147" y="2540"/>
                      <a:pt x="103126" y="6806"/>
                    </a:cubicBezTo>
                    <a:lnTo>
                      <a:pt x="173128" y="81835"/>
                    </a:lnTo>
                    <a:lnTo>
                      <a:pt x="199192" y="81834"/>
                    </a:lnTo>
                    <a:cubicBezTo>
                      <a:pt x="218924" y="81835"/>
                      <a:pt x="234918" y="96891"/>
                      <a:pt x="234919" y="115465"/>
                    </a:cubicBezTo>
                    <a:lnTo>
                      <a:pt x="234918" y="152686"/>
                    </a:lnTo>
                    <a:lnTo>
                      <a:pt x="245890" y="171000"/>
                    </a:lnTo>
                    <a:cubicBezTo>
                      <a:pt x="248717" y="179428"/>
                      <a:pt x="250168" y="188191"/>
                      <a:pt x="250269" y="196996"/>
                    </a:cubicBezTo>
                    <a:lnTo>
                      <a:pt x="247850" y="214070"/>
                    </a:lnTo>
                    <a:lnTo>
                      <a:pt x="646235" y="648097"/>
                    </a:lnTo>
                    <a:cubicBezTo>
                      <a:pt x="679684" y="688973"/>
                      <a:pt x="676674" y="746763"/>
                      <a:pt x="639513" y="777172"/>
                    </a:cubicBezTo>
                    <a:cubicBezTo>
                      <a:pt x="602351" y="807583"/>
                      <a:pt x="545109" y="799098"/>
                      <a:pt x="511659" y="758223"/>
                    </a:cubicBezTo>
                    <a:lnTo>
                      <a:pt x="150939" y="292436"/>
                    </a:lnTo>
                    <a:lnTo>
                      <a:pt x="143968" y="293401"/>
                    </a:lnTo>
                    <a:cubicBezTo>
                      <a:pt x="118974" y="292353"/>
                      <a:pt x="94790" y="282352"/>
                      <a:pt x="77338" y="263647"/>
                    </a:cubicBezTo>
                    <a:lnTo>
                      <a:pt x="6200" y="187402"/>
                    </a:lnTo>
                    <a:cubicBezTo>
                      <a:pt x="-3170" y="177357"/>
                      <a:pt x="-1760" y="161768"/>
                      <a:pt x="9348" y="152584"/>
                    </a:cubicBezTo>
                    <a:lnTo>
                      <a:pt x="28393" y="146201"/>
                    </a:lnTo>
                    <a:lnTo>
                      <a:pt x="22761" y="129847"/>
                    </a:lnTo>
                    <a:cubicBezTo>
                      <a:pt x="23354" y="123284"/>
                      <a:pt x="25843" y="116871"/>
                      <a:pt x="32400" y="112049"/>
                    </a:cubicBezTo>
                    <a:cubicBezTo>
                      <a:pt x="38957" y="107229"/>
                      <a:pt x="56626" y="108577"/>
                      <a:pt x="62102" y="100919"/>
                    </a:cubicBezTo>
                    <a:cubicBezTo>
                      <a:pt x="52729" y="90875"/>
                      <a:pt x="54139" y="75286"/>
                      <a:pt x="65249" y="66101"/>
                    </a:cubicBezTo>
                    <a:cubicBezTo>
                      <a:pt x="70804" y="61509"/>
                      <a:pt x="77732" y="59386"/>
                      <a:pt x="84443" y="59669"/>
                    </a:cubicBezTo>
                    <a:lnTo>
                      <a:pt x="68952" y="35062"/>
                    </a:lnTo>
                    <a:cubicBezTo>
                      <a:pt x="60991" y="26529"/>
                      <a:pt x="62189" y="13287"/>
                      <a:pt x="71626" y="5485"/>
                    </a:cubicBezTo>
                    <a:cubicBezTo>
                      <a:pt x="76345" y="1583"/>
                      <a:pt x="82229" y="-219"/>
                      <a:pt x="87930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F92B806-4BB3-494D-BDC9-BE22AE3F1BAE}"/>
              </a:ext>
            </a:extLst>
          </p:cNvPr>
          <p:cNvGrpSpPr>
            <a:grpSpLocks noChangeAspect="1"/>
          </p:cNvGrpSpPr>
          <p:nvPr/>
        </p:nvGrpSpPr>
        <p:grpSpPr>
          <a:xfrm>
            <a:off x="1288636" y="3978765"/>
            <a:ext cx="1601133" cy="2393079"/>
            <a:chOff x="1202371" y="3791943"/>
            <a:chExt cx="1779037" cy="26589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30253F0-EF7D-4383-B020-55AEC47D5BAC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42533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30474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64">
                  <a:extLst>
                    <a:ext uri="{FF2B5EF4-FFF2-40B4-BE49-F238E27FC236}">
                      <a16:creationId xmlns:a16="http://schemas.microsoft.com/office/drawing/2014/main" id="{F17D5A77-2835-464E-8E06-CBC58269C5FD}"/>
                    </a:ext>
                  </a:extLst>
                </p:cNvPr>
                <p:cNvSpPr/>
                <p:nvPr/>
              </p:nvSpPr>
              <p:spPr>
                <a:xfrm>
                  <a:off x="6885067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65">
                  <a:extLst>
                    <a:ext uri="{FF2B5EF4-FFF2-40B4-BE49-F238E27FC236}">
                      <a16:creationId xmlns:a16="http://schemas.microsoft.com/office/drawing/2014/main" id="{96EFD1E8-8BED-4B74-AF40-008961DE18DC}"/>
                    </a:ext>
                  </a:extLst>
                </p:cNvPr>
                <p:cNvSpPr/>
                <p:nvPr/>
              </p:nvSpPr>
              <p:spPr>
                <a:xfrm>
                  <a:off x="7477876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>
                  <a:off x="7065577" y="3302261"/>
                  <a:ext cx="278126" cy="74083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  <a:gd name="connsiteX0" fmla="*/ 0 w 485124"/>
                    <a:gd name="connsiteY0" fmla="*/ 153773 h 401650"/>
                    <a:gd name="connsiteX1" fmla="*/ 16958 w 485124"/>
                    <a:gd name="connsiteY1" fmla="*/ 157814 h 401650"/>
                    <a:gd name="connsiteX2" fmla="*/ 242562 w 485124"/>
                    <a:gd name="connsiteY2" fmla="*/ 0 h 401650"/>
                    <a:gd name="connsiteX3" fmla="*/ 468167 w 485124"/>
                    <a:gd name="connsiteY3" fmla="*/ 157814 h 401650"/>
                    <a:gd name="connsiteX4" fmla="*/ 485124 w 485124"/>
                    <a:gd name="connsiteY4" fmla="*/ 153773 h 401650"/>
                    <a:gd name="connsiteX5" fmla="*/ 467238 w 485124"/>
                    <a:gd name="connsiteY5" fmla="*/ 246229 h 401650"/>
                    <a:gd name="connsiteX6" fmla="*/ 242562 w 485124"/>
                    <a:gd name="connsiteY6" fmla="*/ 401650 h 401650"/>
                    <a:gd name="connsiteX7" fmla="*/ 17886 w 485124"/>
                    <a:gd name="connsiteY7" fmla="*/ 246229 h 401650"/>
                    <a:gd name="connsiteX8" fmla="*/ 0 w 485124"/>
                    <a:gd name="connsiteY8" fmla="*/ 153773 h 401650"/>
                    <a:gd name="connsiteX0" fmla="*/ 0 w 485124"/>
                    <a:gd name="connsiteY0" fmla="*/ 154326 h 402203"/>
                    <a:gd name="connsiteX1" fmla="*/ 16958 w 485124"/>
                    <a:gd name="connsiteY1" fmla="*/ 158367 h 402203"/>
                    <a:gd name="connsiteX2" fmla="*/ 242562 w 485124"/>
                    <a:gd name="connsiteY2" fmla="*/ 553 h 402203"/>
                    <a:gd name="connsiteX3" fmla="*/ 468167 w 485124"/>
                    <a:gd name="connsiteY3" fmla="*/ 158367 h 402203"/>
                    <a:gd name="connsiteX4" fmla="*/ 485124 w 485124"/>
                    <a:gd name="connsiteY4" fmla="*/ 154326 h 402203"/>
                    <a:gd name="connsiteX5" fmla="*/ 467238 w 485124"/>
                    <a:gd name="connsiteY5" fmla="*/ 246782 h 402203"/>
                    <a:gd name="connsiteX6" fmla="*/ 242562 w 485124"/>
                    <a:gd name="connsiteY6" fmla="*/ 402203 h 402203"/>
                    <a:gd name="connsiteX7" fmla="*/ 17886 w 485124"/>
                    <a:gd name="connsiteY7" fmla="*/ 246782 h 402203"/>
                    <a:gd name="connsiteX8" fmla="*/ 0 w 485124"/>
                    <a:gd name="connsiteY8" fmla="*/ 154326 h 402203"/>
                    <a:gd name="connsiteX0" fmla="*/ 0 w 485124"/>
                    <a:gd name="connsiteY0" fmla="*/ 154326 h 402203"/>
                    <a:gd name="connsiteX1" fmla="*/ 242562 w 485124"/>
                    <a:gd name="connsiteY1" fmla="*/ 553 h 402203"/>
                    <a:gd name="connsiteX2" fmla="*/ 468167 w 485124"/>
                    <a:gd name="connsiteY2" fmla="*/ 158367 h 402203"/>
                    <a:gd name="connsiteX3" fmla="*/ 485124 w 485124"/>
                    <a:gd name="connsiteY3" fmla="*/ 154326 h 402203"/>
                    <a:gd name="connsiteX4" fmla="*/ 467238 w 485124"/>
                    <a:gd name="connsiteY4" fmla="*/ 246782 h 402203"/>
                    <a:gd name="connsiteX5" fmla="*/ 242562 w 485124"/>
                    <a:gd name="connsiteY5" fmla="*/ 402203 h 402203"/>
                    <a:gd name="connsiteX6" fmla="*/ 17886 w 485124"/>
                    <a:gd name="connsiteY6" fmla="*/ 246782 h 402203"/>
                    <a:gd name="connsiteX7" fmla="*/ 0 w 485124"/>
                    <a:gd name="connsiteY7" fmla="*/ 154326 h 402203"/>
                    <a:gd name="connsiteX0" fmla="*/ 0 w 485124"/>
                    <a:gd name="connsiteY0" fmla="*/ 153773 h 401650"/>
                    <a:gd name="connsiteX1" fmla="*/ 242562 w 485124"/>
                    <a:gd name="connsiteY1" fmla="*/ 0 h 401650"/>
                    <a:gd name="connsiteX2" fmla="*/ 485124 w 485124"/>
                    <a:gd name="connsiteY2" fmla="*/ 153773 h 401650"/>
                    <a:gd name="connsiteX3" fmla="*/ 467238 w 485124"/>
                    <a:gd name="connsiteY3" fmla="*/ 246229 h 401650"/>
                    <a:gd name="connsiteX4" fmla="*/ 242562 w 485124"/>
                    <a:gd name="connsiteY4" fmla="*/ 401650 h 401650"/>
                    <a:gd name="connsiteX5" fmla="*/ 17886 w 485124"/>
                    <a:gd name="connsiteY5" fmla="*/ 246229 h 401650"/>
                    <a:gd name="connsiteX6" fmla="*/ 0 w 485124"/>
                    <a:gd name="connsiteY6" fmla="*/ 153773 h 40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5124" h="401650">
                      <a:moveTo>
                        <a:pt x="0" y="153773"/>
                      </a:moveTo>
                      <a:lnTo>
                        <a:pt x="242562" y="0"/>
                      </a:lnTo>
                      <a:cubicBezTo>
                        <a:pt x="323416" y="0"/>
                        <a:pt x="447678" y="112735"/>
                        <a:pt x="485124" y="153773"/>
                      </a:cubicBezTo>
                      <a:lnTo>
                        <a:pt x="467238" y="246229"/>
                      </a:lnTo>
                      <a:cubicBezTo>
                        <a:pt x="430221" y="337563"/>
                        <a:pt x="343563" y="401650"/>
                        <a:pt x="242562" y="401650"/>
                      </a:cubicBezTo>
                      <a:cubicBezTo>
                        <a:pt x="141562" y="401650"/>
                        <a:pt x="54903" y="337563"/>
                        <a:pt x="17886" y="246229"/>
                      </a:cubicBezTo>
                      <a:lnTo>
                        <a:pt x="0" y="15377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E549EDA6-5FA2-4B50-8D0E-09DC198FBD31}"/>
                </a:ext>
              </a:extLst>
            </p:cNvPr>
            <p:cNvGrpSpPr/>
            <p:nvPr/>
          </p:nvGrpSpPr>
          <p:grpSpPr>
            <a:xfrm rot="21363593">
              <a:off x="1240362" y="5131639"/>
              <a:ext cx="877191" cy="398819"/>
              <a:chOff x="1317561" y="2432682"/>
              <a:chExt cx="808500" cy="367589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F47BB14D-D12C-4B57-92BE-6A3F80CE9DAF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F4755D12-AE06-4B3D-A5C4-885D45E086DC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17A627FC-EEFD-4F55-A8FB-B454C1EE71F5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7A6442C4-6926-47C3-A8BB-3820B51A773E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BA7DF1FA-BEAE-4FA3-BB5A-BBC7A3EFC661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12B93A93-82AD-4EDC-BE26-D094420793B1}"/>
                </a:ext>
              </a:extLst>
            </p:cNvPr>
            <p:cNvGrpSpPr/>
            <p:nvPr/>
          </p:nvGrpSpPr>
          <p:grpSpPr>
            <a:xfrm>
              <a:off x="2244791" y="4440515"/>
              <a:ext cx="346682" cy="724035"/>
              <a:chOff x="2191349" y="1770013"/>
              <a:chExt cx="320640" cy="669649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26DB779A-4001-4F6B-A369-520AB4D5B61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09FD98A9-8A2D-4B9D-AE6B-10EC329733E0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67542A8-C498-40FC-86A1-D18A44686688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DED5DDC-96AD-4A7E-BD6B-6A8D5D9CD195}"/>
                </a:ext>
              </a:extLst>
            </p:cNvPr>
            <p:cNvSpPr/>
            <p:nvPr/>
          </p:nvSpPr>
          <p:spPr>
            <a:xfrm rot="7854781">
              <a:off x="2513901" y="5312811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DC1AA245-62E7-4E3A-90E5-1693D47E344A}"/>
                </a:ext>
              </a:extLst>
            </p:cNvPr>
            <p:cNvSpPr/>
            <p:nvPr/>
          </p:nvSpPr>
          <p:spPr>
            <a:xfrm rot="9124084">
              <a:off x="2565248" y="5064080"/>
              <a:ext cx="271530" cy="8738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四角形: 上の 2 つの角を丸める 347">
              <a:extLst>
                <a:ext uri="{FF2B5EF4-FFF2-40B4-BE49-F238E27FC236}">
                  <a16:creationId xmlns:a16="http://schemas.microsoft.com/office/drawing/2014/main" id="{9175C3D7-C290-4062-A851-D8E1C71AFAC9}"/>
                </a:ext>
              </a:extLst>
            </p:cNvPr>
            <p:cNvSpPr/>
            <p:nvPr/>
          </p:nvSpPr>
          <p:spPr>
            <a:xfrm rot="12395134" flipH="1">
              <a:off x="1298664" y="5507658"/>
              <a:ext cx="291249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4AA21818-E349-4506-B5C1-00C7B2DD5AC4}"/>
                </a:ext>
              </a:extLst>
            </p:cNvPr>
            <p:cNvSpPr/>
            <p:nvPr/>
          </p:nvSpPr>
          <p:spPr>
            <a:xfrm rot="11278611">
              <a:off x="1202371" y="5522882"/>
              <a:ext cx="269454" cy="7911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1B62652-B0A5-4DAA-B56F-9BF1B92FB036}"/>
              </a:ext>
            </a:extLst>
          </p:cNvPr>
          <p:cNvGrpSpPr>
            <a:grpSpLocks noChangeAspect="1"/>
          </p:cNvGrpSpPr>
          <p:nvPr/>
        </p:nvGrpSpPr>
        <p:grpSpPr>
          <a:xfrm>
            <a:off x="4196936" y="4022387"/>
            <a:ext cx="1589703" cy="2353820"/>
            <a:chOff x="4110671" y="3835565"/>
            <a:chExt cx="1766337" cy="261535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2C5A67D-B7CC-424B-A541-5C4FB08480DD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51" name="円/楕円 637">
                    <a:extLst>
                      <a:ext uri="{FF2B5EF4-FFF2-40B4-BE49-F238E27FC236}">
                        <a16:creationId xmlns:a16="http://schemas.microsoft.com/office/drawing/2014/main" id="{FEAD54C4-888F-419C-BD67-372F69FE777A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7DDE94A2-AF2C-4D66-8126-D32D20546BCE}"/>
                      </a:ext>
                    </a:extLst>
                  </p:cNvPr>
                  <p:cNvSpPr/>
                  <p:nvPr/>
                </p:nvSpPr>
                <p:spPr>
                  <a:xfrm>
                    <a:off x="7909484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2B9786F-9993-4B02-AEF3-212807EF35D1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44903D8C-E38D-4964-807F-2113816036BC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48" name="円/楕円 637">
                    <a:extLst>
                      <a:ext uri="{FF2B5EF4-FFF2-40B4-BE49-F238E27FC236}">
                        <a16:creationId xmlns:a16="http://schemas.microsoft.com/office/drawing/2014/main" id="{F7845A00-8B59-4BDF-97FD-8062CCBB1145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15C90B63-9009-49EE-9CFD-3FF8E72BF451}"/>
                      </a:ext>
                    </a:extLst>
                  </p:cNvPr>
                  <p:cNvSpPr/>
                  <p:nvPr/>
                </p:nvSpPr>
                <p:spPr>
                  <a:xfrm>
                    <a:off x="7891008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73FE0C1-D507-433C-86C8-E3CBDBCBC843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>
                  <a:off x="8749160" y="3286354"/>
                  <a:ext cx="294430" cy="98045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6 w 195962"/>
                    <a:gd name="connsiteY0" fmla="*/ 72954 h 164221"/>
                    <a:gd name="connsiteX1" fmla="*/ 101640 w 195962"/>
                    <a:gd name="connsiteY1" fmla="*/ 0 h 164221"/>
                    <a:gd name="connsiteX2" fmla="*/ 195962 w 195962"/>
                    <a:gd name="connsiteY2" fmla="*/ 72954 h 164221"/>
                    <a:gd name="connsiteX3" fmla="*/ 97984 w 195962"/>
                    <a:gd name="connsiteY3" fmla="*/ 164221 h 164221"/>
                    <a:gd name="connsiteX4" fmla="*/ 6 w 195962"/>
                    <a:gd name="connsiteY4" fmla="*/ 72954 h 164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2" h="164221">
                      <a:moveTo>
                        <a:pt x="6" y="72954"/>
                      </a:moveTo>
                      <a:cubicBezTo>
                        <a:pt x="615" y="45584"/>
                        <a:pt x="47528" y="0"/>
                        <a:pt x="101640" y="0"/>
                      </a:cubicBezTo>
                      <a:cubicBezTo>
                        <a:pt x="155752" y="0"/>
                        <a:pt x="195962" y="46221"/>
                        <a:pt x="195962" y="72954"/>
                      </a:cubicBezTo>
                      <a:cubicBezTo>
                        <a:pt x="195962" y="99687"/>
                        <a:pt x="152096" y="164221"/>
                        <a:pt x="97984" y="164221"/>
                      </a:cubicBezTo>
                      <a:cubicBezTo>
                        <a:pt x="43872" y="164221"/>
                        <a:pt x="-603" y="100324"/>
                        <a:pt x="6" y="729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442792B0-FD03-486C-B8CF-456DCEA8C1DA}"/>
                </a:ext>
              </a:extLst>
            </p:cNvPr>
            <p:cNvGrpSpPr/>
            <p:nvPr/>
          </p:nvGrpSpPr>
          <p:grpSpPr>
            <a:xfrm>
              <a:off x="5140391" y="4523065"/>
              <a:ext cx="346682" cy="724035"/>
              <a:chOff x="2191349" y="1770013"/>
              <a:chExt cx="320640" cy="669649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0B97C033-3917-4196-A232-A42AA3FF4341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90C32093-A0D8-4071-8CF5-CB3F8C30EFF0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D5A56AD-9EC3-4F24-8615-CC85628E3A46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8" name="四角形: 上の 2 つの角を丸める 347">
              <a:extLst>
                <a:ext uri="{FF2B5EF4-FFF2-40B4-BE49-F238E27FC236}">
                  <a16:creationId xmlns:a16="http://schemas.microsoft.com/office/drawing/2014/main" id="{AA9A5042-F42B-4D7C-8636-8768BDEFECA3}"/>
                </a:ext>
              </a:extLst>
            </p:cNvPr>
            <p:cNvSpPr/>
            <p:nvPr/>
          </p:nvSpPr>
          <p:spPr>
            <a:xfrm rot="7854781">
              <a:off x="5409501" y="5395361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CEA9CF79-1E86-48B4-B6FB-2BDB684D9B19}"/>
                </a:ext>
              </a:extLst>
            </p:cNvPr>
            <p:cNvSpPr/>
            <p:nvPr/>
          </p:nvSpPr>
          <p:spPr>
            <a:xfrm rot="9124084">
              <a:off x="5460848" y="5146630"/>
              <a:ext cx="271530" cy="8738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62B1B42C-ACE3-4782-9F08-93C0B314F7BB}"/>
                </a:ext>
              </a:extLst>
            </p:cNvPr>
            <p:cNvGrpSpPr/>
            <p:nvPr/>
          </p:nvGrpSpPr>
          <p:grpSpPr>
            <a:xfrm rot="21363593">
              <a:off x="4148662" y="5131639"/>
              <a:ext cx="877191" cy="398819"/>
              <a:chOff x="1317561" y="2432682"/>
              <a:chExt cx="808500" cy="367589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FA309850-3AFE-4528-970D-9A53596A1D1C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2C86A708-EF47-42F1-A419-AC8DBAD30C45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A675024-1ED8-4C84-8CDC-BAF9A7087DD9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FB902EE-E851-43DD-A274-77EFD2492D87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0D347F75-AC8B-42B6-8E75-E67947C827BA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7" name="四角形: 上の 2 つの角を丸める 347">
              <a:extLst>
                <a:ext uri="{FF2B5EF4-FFF2-40B4-BE49-F238E27FC236}">
                  <a16:creationId xmlns:a16="http://schemas.microsoft.com/office/drawing/2014/main" id="{5600F634-8DE5-43A8-A701-D6F94B2B43A2}"/>
                </a:ext>
              </a:extLst>
            </p:cNvPr>
            <p:cNvSpPr/>
            <p:nvPr/>
          </p:nvSpPr>
          <p:spPr>
            <a:xfrm rot="12395134" flipH="1">
              <a:off x="4206964" y="5507658"/>
              <a:ext cx="291249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B848A792-A311-43B4-9E9E-11634F6D3770}"/>
                </a:ext>
              </a:extLst>
            </p:cNvPr>
            <p:cNvSpPr/>
            <p:nvPr/>
          </p:nvSpPr>
          <p:spPr>
            <a:xfrm rot="11278611">
              <a:off x="4110671" y="5522882"/>
              <a:ext cx="269454" cy="7911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8A040227-2D7C-4CFA-88DD-33092629D59A}"/>
                </a:ext>
              </a:extLst>
            </p:cNvPr>
            <p:cNvSpPr/>
            <p:nvPr/>
          </p:nvSpPr>
          <p:spPr>
            <a:xfrm>
              <a:off x="4434057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34D5D83-0DD2-4D85-8B43-8538CF8B9C49}"/>
              </a:ext>
            </a:extLst>
          </p:cNvPr>
          <p:cNvGrpSpPr>
            <a:grpSpLocks noChangeAspect="1"/>
          </p:cNvGrpSpPr>
          <p:nvPr/>
        </p:nvGrpSpPr>
        <p:grpSpPr>
          <a:xfrm>
            <a:off x="1211951" y="1016922"/>
            <a:ext cx="1504988" cy="2435430"/>
            <a:chOff x="1125686" y="830100"/>
            <a:chExt cx="1672209" cy="270603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F387004-8DAB-4598-8D60-813B82E39D2C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2706033"/>
              <a:chOff x="1377419" y="830100"/>
              <a:chExt cx="1277659" cy="2706033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0AE2F4C-3B57-4AE9-86D2-2147410ABD27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37B2A09-4A47-4DE3-B1CE-8814B417C72E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026D723D-6704-4AD4-AD06-C82C261009CD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24B3E09E-7A9A-43A7-B9C7-9CE5AA510BD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四角形: 上の 2 つの角を丸める 328">
                    <a:extLst>
                      <a:ext uri="{FF2B5EF4-FFF2-40B4-BE49-F238E27FC236}">
                        <a16:creationId xmlns:a16="http://schemas.microsoft.com/office/drawing/2014/main" id="{85204707-BA22-4B07-A190-F3FF7B952B51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7FB1B2AB-2497-4699-A491-8B8A5C00F27B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7B9C2D7-329A-4316-86BC-B5C9ABED1F46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A46236DA-C352-4E41-B3A0-38D49CA1EDB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片側の 2 つの角を丸めた四角形 144">
                  <a:extLst>
                    <a:ext uri="{FF2B5EF4-FFF2-40B4-BE49-F238E27FC236}">
                      <a16:creationId xmlns:a16="http://schemas.microsoft.com/office/drawing/2014/main" id="{BE60AEE8-B267-4F99-A31B-F931C85E8E13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CED204E-7367-415A-87F7-A2573E28DB23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B92AAFF-7B72-4514-BF84-59733EC88C9A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76D57C7A-D03A-409C-8586-24BB8F4B83A0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EFF9542F-9A5A-4828-944C-F6C835D86E3F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B72180A-03DA-4D01-AE18-B06A9DDEA208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71345" y="1635420"/>
                  <a:ext cx="291060" cy="757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1278">
                      <a:moveTo>
                        <a:pt x="1" y="84993"/>
                      </a:moveTo>
                      <a:cubicBezTo>
                        <a:pt x="1" y="13129"/>
                        <a:pt x="718680" y="95"/>
                        <a:pt x="1605209" y="95"/>
                      </a:cubicBezTo>
                      <a:cubicBezTo>
                        <a:pt x="2491738" y="95"/>
                        <a:pt x="3210419" y="-6249"/>
                        <a:pt x="3210419" y="84993"/>
                      </a:cubicBezTo>
                      <a:cubicBezTo>
                        <a:pt x="3210419" y="176235"/>
                        <a:pt x="2491742" y="431278"/>
                        <a:pt x="1605210" y="431278"/>
                      </a:cubicBezTo>
                      <a:cubicBezTo>
                        <a:pt x="718678" y="431278"/>
                        <a:pt x="1" y="156857"/>
                        <a:pt x="1" y="849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0F2E3C29-BA92-475C-82E4-04052E348208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12EFB169-B85D-4465-BDC1-965B550CA0CD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0C79DB69-20AB-481F-AE81-0F67494C5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FE302675-1902-4329-8F5C-69DCF382F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6159877" y="1193438"/>
                    <a:ext cx="134534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A45D5D1-E0C3-40B5-9907-F0ABFE26D8E8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4FB1047C-C53F-4BC0-A681-1617387D0687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F82FF17F-3A5F-4E85-A6D4-548B6D038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91913A81-1265-4F08-82A2-255BDEC31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>
                    <a:off x="6159878" y="1193438"/>
                    <a:ext cx="134532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30" name="四角形: 上の 2 つの角を丸める 347">
              <a:extLst>
                <a:ext uri="{FF2B5EF4-FFF2-40B4-BE49-F238E27FC236}">
                  <a16:creationId xmlns:a16="http://schemas.microsoft.com/office/drawing/2014/main" id="{FEDCDEC5-CAB1-4EC1-8235-6C5979EB6FDE}"/>
                </a:ext>
              </a:extLst>
            </p:cNvPr>
            <p:cNvSpPr/>
            <p:nvPr/>
          </p:nvSpPr>
          <p:spPr>
            <a:xfrm rot="12395134" flipH="1">
              <a:off x="1214148" y="2430195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C55CD51B-8343-47CE-B2F9-B8544D4B1C7D}"/>
                </a:ext>
              </a:extLst>
            </p:cNvPr>
            <p:cNvGrpSpPr/>
            <p:nvPr/>
          </p:nvGrpSpPr>
          <p:grpSpPr>
            <a:xfrm rot="21202638">
              <a:off x="1196688" y="2068257"/>
              <a:ext cx="904133" cy="385782"/>
              <a:chOff x="2531630" y="3330985"/>
              <a:chExt cx="1184642" cy="505473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5E561DED-7EFC-4269-837A-C3765461143A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E9A03F88-4D2D-4028-9633-2DCA82311CE3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153ACB1A-E6A1-4A83-8BDF-448D045A8589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52D3B88-B4B8-447F-80FC-9834040488C4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7489398-5330-4A0C-B428-E8B93AE933C8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5B382840-67C7-4FD9-92C5-EC2B772F6CD5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89EE571E-C7C4-4160-A3BF-4ABE103EEF14}"/>
                </a:ext>
              </a:extLst>
            </p:cNvPr>
            <p:cNvSpPr/>
            <p:nvPr/>
          </p:nvSpPr>
          <p:spPr>
            <a:xfrm rot="11515018">
              <a:off x="1125686" y="2403208"/>
              <a:ext cx="275451" cy="8489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CDC8B1EA-C383-4A69-B723-C2401AF90BEE}"/>
                </a:ext>
              </a:extLst>
            </p:cNvPr>
            <p:cNvGrpSpPr/>
            <p:nvPr/>
          </p:nvGrpSpPr>
          <p:grpSpPr>
            <a:xfrm>
              <a:off x="2183711" y="1495991"/>
              <a:ext cx="355625" cy="742712"/>
              <a:chOff x="2191349" y="1770013"/>
              <a:chExt cx="320640" cy="669649"/>
            </a:xfrm>
          </p:grpSpPr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53FEC91F-F251-4605-8017-051EF95E5062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4472C4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D275D732-6286-4E25-B857-559EA17670B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094C625F-7A7E-4D48-915D-932F9B382400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D7588B63-1E94-41CD-9A7B-21D1714A7F8D}"/>
                </a:ext>
              </a:extLst>
            </p:cNvPr>
            <p:cNvSpPr/>
            <p:nvPr/>
          </p:nvSpPr>
          <p:spPr>
            <a:xfrm rot="9124084">
              <a:off x="2493909" y="2140248"/>
              <a:ext cx="303986" cy="9196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843605BA-72CA-43B3-A218-A9612AEA4214}"/>
                </a:ext>
              </a:extLst>
            </p:cNvPr>
            <p:cNvSpPr/>
            <p:nvPr/>
          </p:nvSpPr>
          <p:spPr>
            <a:xfrm rot="3600000">
              <a:off x="2523209" y="2187987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201CB8B1-1224-4499-8B34-C1D0C83ED268}"/>
                </a:ext>
              </a:extLst>
            </p:cNvPr>
            <p:cNvSpPr/>
            <p:nvPr/>
          </p:nvSpPr>
          <p:spPr>
            <a:xfrm rot="3600000">
              <a:off x="2570833" y="2283238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767F2FED-E487-4AEA-B695-63E0B4EDC4F0}"/>
                </a:ext>
              </a:extLst>
            </p:cNvPr>
            <p:cNvSpPr/>
            <p:nvPr/>
          </p:nvSpPr>
          <p:spPr>
            <a:xfrm rot="17100000">
              <a:off x="1197756" y="2444599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F77B7D27-5125-4137-A9B6-F2C94E808DEE}"/>
                </a:ext>
              </a:extLst>
            </p:cNvPr>
            <p:cNvSpPr/>
            <p:nvPr/>
          </p:nvSpPr>
          <p:spPr>
            <a:xfrm rot="17100000">
              <a:off x="1172356" y="2539850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3EA6191-5774-4163-8D0B-142DCD4C8AFC}"/>
              </a:ext>
            </a:extLst>
          </p:cNvPr>
          <p:cNvGrpSpPr>
            <a:grpSpLocks noChangeAspect="1"/>
          </p:cNvGrpSpPr>
          <p:nvPr/>
        </p:nvGrpSpPr>
        <p:grpSpPr>
          <a:xfrm>
            <a:off x="4214824" y="959622"/>
            <a:ext cx="1504454" cy="2487001"/>
            <a:chOff x="4128559" y="772799"/>
            <a:chExt cx="1671616" cy="276333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A32B93A-E28C-4C59-A2E2-A56AE4478B41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2763334"/>
              <a:chOff x="4360053" y="772799"/>
              <a:chExt cx="1314000" cy="2763334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BB5E424-4E36-4499-8ABF-3666A6EECDC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5E44A3F-6952-4751-B56B-F896AA21CFC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4830D352-4937-4817-A63B-56292F89C72C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F27D2951-7A95-4E53-B247-B82B55EBE2F2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E30DF256-49C7-42BD-BEB7-EA7F73144BB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FA21ACB-98F8-43F0-9063-8AEEE3B9B5BC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7F96286-D827-4D52-8DAD-AA78E667BE05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0B82BE5-2FB8-4F5C-AFE8-D89975E83F98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144">
                  <a:extLst>
                    <a:ext uri="{FF2B5EF4-FFF2-40B4-BE49-F238E27FC236}">
                      <a16:creationId xmlns:a16="http://schemas.microsoft.com/office/drawing/2014/main" id="{8D673FD7-FB6D-4787-B031-E0E487D87F0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C3C08B96-B55E-472F-99F9-56397DE1D311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273AE1F-4433-4429-9E2E-27E1769FFA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8FF691B1-623A-4384-8562-B78F0D462124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D203CC-56D9-485F-9FDD-18C9F1FC35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3965881B-57FE-443F-B8CD-9B5B1A282EC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E7431666-6042-45A6-BA67-DF62D33433AC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7717B14B-482F-47D1-BB52-ADFE65286CD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C3C0E5-18F0-4F34-A42E-BF31ACE24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A1E0350B-858E-4BAD-9E99-87192BA74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01B50236-FDD6-4B0D-9A3D-3040BE9AA723}"/>
                      </a:ext>
                    </a:extLst>
                  </p:cNvPr>
                  <p:cNvSpPr/>
                  <p:nvPr/>
                </p:nvSpPr>
                <p:spPr>
                  <a:xfrm>
                    <a:off x="6919369" y="1203639"/>
                    <a:ext cx="129046" cy="1112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37" y="1640839"/>
                  <a:ext cx="332037" cy="10495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19757 h 111024"/>
                    <a:gd name="connsiteX1" fmla="*/ 101221 w 195960"/>
                    <a:gd name="connsiteY1" fmla="*/ 1166 h 111024"/>
                    <a:gd name="connsiteX2" fmla="*/ 195960 w 195960"/>
                    <a:gd name="connsiteY2" fmla="*/ 19757 h 111024"/>
                    <a:gd name="connsiteX3" fmla="*/ 97982 w 195960"/>
                    <a:gd name="connsiteY3" fmla="*/ 111024 h 111024"/>
                    <a:gd name="connsiteX4" fmla="*/ 4 w 195960"/>
                    <a:gd name="connsiteY4" fmla="*/ 19757 h 111024"/>
                    <a:gd name="connsiteX0" fmla="*/ 4 w 195960"/>
                    <a:gd name="connsiteY0" fmla="*/ 20876 h 112143"/>
                    <a:gd name="connsiteX1" fmla="*/ 101221 w 195960"/>
                    <a:gd name="connsiteY1" fmla="*/ 2285 h 112143"/>
                    <a:gd name="connsiteX2" fmla="*/ 195960 w 195960"/>
                    <a:gd name="connsiteY2" fmla="*/ 20876 h 112143"/>
                    <a:gd name="connsiteX3" fmla="*/ 97982 w 195960"/>
                    <a:gd name="connsiteY3" fmla="*/ 112143 h 112143"/>
                    <a:gd name="connsiteX4" fmla="*/ 4 w 195960"/>
                    <a:gd name="connsiteY4" fmla="*/ 20876 h 112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12143">
                      <a:moveTo>
                        <a:pt x="4" y="20876"/>
                      </a:moveTo>
                      <a:cubicBezTo>
                        <a:pt x="544" y="2566"/>
                        <a:pt x="47109" y="4829"/>
                        <a:pt x="101221" y="2285"/>
                      </a:cubicBezTo>
                      <a:cubicBezTo>
                        <a:pt x="155333" y="-259"/>
                        <a:pt x="195960" y="-5857"/>
                        <a:pt x="195960" y="20876"/>
                      </a:cubicBezTo>
                      <a:cubicBezTo>
                        <a:pt x="195960" y="47609"/>
                        <a:pt x="152094" y="112143"/>
                        <a:pt x="97982" y="112143"/>
                      </a:cubicBezTo>
                      <a:cubicBezTo>
                        <a:pt x="43870" y="112143"/>
                        <a:pt x="-536" y="39186"/>
                        <a:pt x="4" y="20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EB9E5EA7-9D86-4F79-922C-658285477E50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6260C1A-D8BB-4431-B008-B3E726645A22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C3E5974-F236-4B77-A8AE-4F3D3395205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9B55564-1881-4F81-843E-43319B699AAD}"/>
                    </a:ext>
                  </a:extLst>
                </p:cNvPr>
                <p:cNvSpPr/>
                <p:nvPr/>
              </p:nvSpPr>
              <p:spPr>
                <a:xfrm>
                  <a:off x="7502775" y="1203639"/>
                  <a:ext cx="129046" cy="1112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E19D4492-827C-4338-8A1D-79E75060A233}"/>
                </a:ext>
              </a:extLst>
            </p:cNvPr>
            <p:cNvGrpSpPr/>
            <p:nvPr/>
          </p:nvGrpSpPr>
          <p:grpSpPr>
            <a:xfrm>
              <a:off x="5185991" y="1442651"/>
              <a:ext cx="355625" cy="742712"/>
              <a:chOff x="2191349" y="1770013"/>
              <a:chExt cx="320640" cy="66964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0D433C7C-A80A-4645-BB47-E9E8F4E6E1D5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4472C4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BCB9B79-C75D-45B5-A07C-DA2A86EF1A1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EA088E13-AD68-4D3D-89AF-0F49055F6F3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C07BD98B-4FD0-4849-A863-DA2BD0158AE6}"/>
                </a:ext>
              </a:extLst>
            </p:cNvPr>
            <p:cNvSpPr/>
            <p:nvPr/>
          </p:nvSpPr>
          <p:spPr>
            <a:xfrm rot="9124084">
              <a:off x="5496189" y="2086908"/>
              <a:ext cx="303986" cy="9196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3" name="四角形: 上の 2 つの角を丸める 347">
              <a:extLst>
                <a:ext uri="{FF2B5EF4-FFF2-40B4-BE49-F238E27FC236}">
                  <a16:creationId xmlns:a16="http://schemas.microsoft.com/office/drawing/2014/main" id="{E56FEBCC-9D10-4D8E-9DBA-A6E225A5BAAD}"/>
                </a:ext>
              </a:extLst>
            </p:cNvPr>
            <p:cNvSpPr/>
            <p:nvPr/>
          </p:nvSpPr>
          <p:spPr>
            <a:xfrm rot="12395134" flipH="1">
              <a:off x="4217021" y="2407334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B796FB02-AD68-443C-86D7-CFAEC83E9B91}"/>
                </a:ext>
              </a:extLst>
            </p:cNvPr>
            <p:cNvGrpSpPr/>
            <p:nvPr/>
          </p:nvGrpSpPr>
          <p:grpSpPr>
            <a:xfrm rot="21202638">
              <a:off x="4199561" y="2045396"/>
              <a:ext cx="904133" cy="385782"/>
              <a:chOff x="2531630" y="3330985"/>
              <a:chExt cx="1184642" cy="505473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EF753FFC-95EF-4ADD-A909-05BDC89B0763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86297DE8-9DB3-4DB1-8D9D-6C31457031DE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7AC55D8E-66F1-4A7D-9707-9667A8144CFD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BAA9582E-07DC-4985-A100-F55B7FC665DB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851E124-E946-42A3-B5AC-F20F06B625D6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BC4B52B-C309-4530-8EE6-B8C2AEA4B098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73D71F1F-801E-4836-9D5C-513ED9A60E87}"/>
                </a:ext>
              </a:extLst>
            </p:cNvPr>
            <p:cNvSpPr/>
            <p:nvPr/>
          </p:nvSpPr>
          <p:spPr>
            <a:xfrm rot="11515018">
              <a:off x="4128559" y="2380347"/>
              <a:ext cx="275451" cy="8489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93CA0175-00FE-463C-9114-B853381E7CCD}"/>
                </a:ext>
              </a:extLst>
            </p:cNvPr>
            <p:cNvSpPr/>
            <p:nvPr/>
          </p:nvSpPr>
          <p:spPr>
            <a:xfrm rot="17100000">
              <a:off x="4201307" y="2406499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BEB8C5A9-DA3C-466B-A658-9502CDDAD3E4}"/>
                </a:ext>
              </a:extLst>
            </p:cNvPr>
            <p:cNvSpPr/>
            <p:nvPr/>
          </p:nvSpPr>
          <p:spPr>
            <a:xfrm rot="17100000">
              <a:off x="4175907" y="2501750"/>
              <a:ext cx="89426" cy="6781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D05419A9-4212-42FF-9773-96EF41F1732E}"/>
                </a:ext>
              </a:extLst>
            </p:cNvPr>
            <p:cNvSpPr/>
            <p:nvPr/>
          </p:nvSpPr>
          <p:spPr>
            <a:xfrm rot="3600000">
              <a:off x="5520408" y="2137186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FB36AC7A-52F6-42CF-8C0D-945E03519496}"/>
                </a:ext>
              </a:extLst>
            </p:cNvPr>
            <p:cNvSpPr/>
            <p:nvPr/>
          </p:nvSpPr>
          <p:spPr>
            <a:xfrm rot="3600000">
              <a:off x="5568032" y="2232437"/>
              <a:ext cx="89056" cy="5724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495" name="テキスト ボックス 494">
            <a:extLst>
              <a:ext uri="{FF2B5EF4-FFF2-40B4-BE49-F238E27FC236}">
                <a16:creationId xmlns:a16="http://schemas.microsoft.com/office/drawing/2014/main" id="{EC736313-84E2-476D-8765-96FA16E1DDF7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マスクを外しながら食べる男の子のイラスト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861085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pptxg06_マスクを外しながら食べる男の子イラスト</dc:title>
  <dc:subject>pptxg06_マスクを外しながら食べる男の子イラスト</dc:subject>
  <dc:creator>でじけろお</dc:creator>
  <cp:revision>1</cp:revision>
  <dcterms:created xsi:type="dcterms:W3CDTF">2018-05-20T00:31:01Z</dcterms:created>
  <dcterms:modified xsi:type="dcterms:W3CDTF">2021-07-27T10:16:07Z</dcterms:modified>
  <cp:version>1</cp:version>
</cp:coreProperties>
</file>